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704" r:id="rId5"/>
  </p:sldMasterIdLst>
  <p:notesMasterIdLst>
    <p:notesMasterId r:id="rId30"/>
  </p:notesMasterIdLst>
  <p:handoutMasterIdLst>
    <p:handoutMasterId r:id="rId31"/>
  </p:handoutMasterIdLst>
  <p:sldIdLst>
    <p:sldId id="313" r:id="rId6"/>
    <p:sldId id="317" r:id="rId7"/>
    <p:sldId id="324" r:id="rId8"/>
    <p:sldId id="325" r:id="rId9"/>
    <p:sldId id="322" r:id="rId10"/>
    <p:sldId id="328" r:id="rId11"/>
    <p:sldId id="329" r:id="rId12"/>
    <p:sldId id="338" r:id="rId13"/>
    <p:sldId id="326" r:id="rId14"/>
    <p:sldId id="330" r:id="rId15"/>
    <p:sldId id="332" r:id="rId16"/>
    <p:sldId id="331" r:id="rId17"/>
    <p:sldId id="334" r:id="rId18"/>
    <p:sldId id="335" r:id="rId19"/>
    <p:sldId id="336" r:id="rId20"/>
    <p:sldId id="337" r:id="rId21"/>
    <p:sldId id="333" r:id="rId22"/>
    <p:sldId id="266" r:id="rId23"/>
    <p:sldId id="276" r:id="rId24"/>
    <p:sldId id="311" r:id="rId25"/>
    <p:sldId id="312" r:id="rId26"/>
    <p:sldId id="310" r:id="rId27"/>
    <p:sldId id="309" r:id="rId28"/>
    <p:sldId id="270" r:id="rId29"/>
  </p:sldIdLst>
  <p:sldSz cx="9144000" cy="5143500" type="screen16x9"/>
  <p:notesSz cx="6858000" cy="9144000"/>
  <p:embeddedFontLs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Josefin Slab Thin" panose="020B0604020202020204" charset="0"/>
      <p:regular r:id="rId40"/>
    </p:embeddedFont>
    <p:embeddedFont>
      <p:font typeface="Open Sans Extrabold" panose="020B0604020202020204" charset="0"/>
      <p:bold r:id="rId41"/>
      <p:boldItalic r:id="rId42"/>
    </p:embeddedFont>
    <p:embeddedFont>
      <p:font typeface="Open Sans Semibold" panose="020B0604020202020204" charset="0"/>
      <p:bold r:id="rId43"/>
      <p:boldItalic r:id="rId44"/>
    </p:embeddedFont>
    <p:embeddedFont>
      <p:font typeface="Roboto Light" pitchFamily="2" charset="0"/>
      <p:regular r:id="rId45"/>
      <p:italic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. SLIDES PRINCIPAIS" id="{0BF5736B-C729-4890-89A9-8428E6F80AB5}">
          <p14:sldIdLst>
            <p14:sldId id="313"/>
            <p14:sldId id="317"/>
            <p14:sldId id="324"/>
            <p14:sldId id="325"/>
            <p14:sldId id="322"/>
            <p14:sldId id="328"/>
            <p14:sldId id="329"/>
            <p14:sldId id="338"/>
            <p14:sldId id="326"/>
            <p14:sldId id="330"/>
            <p14:sldId id="332"/>
            <p14:sldId id="331"/>
            <p14:sldId id="334"/>
            <p14:sldId id="335"/>
            <p14:sldId id="336"/>
            <p14:sldId id="337"/>
            <p14:sldId id="333"/>
            <p14:sldId id="266"/>
            <p14:sldId id="276"/>
            <p14:sldId id="311"/>
            <p14:sldId id="312"/>
            <p14:sldId id="310"/>
            <p14:sldId id="30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803483"/>
    <a:srgbClr val="FFFFFF"/>
    <a:srgbClr val="30419A"/>
    <a:srgbClr val="522D60"/>
    <a:srgbClr val="522C60"/>
    <a:srgbClr val="FCEE21"/>
    <a:srgbClr val="E54725"/>
    <a:srgbClr val="DD4B39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3503" autoAdjust="0"/>
  </p:normalViewPr>
  <p:slideViewPr>
    <p:cSldViewPr snapToGrid="0" snapToObjects="1">
      <p:cViewPr varScale="1">
        <p:scale>
          <a:sx n="142" d="100"/>
          <a:sy n="142" d="100"/>
        </p:scale>
        <p:origin x="180" y="126"/>
      </p:cViewPr>
      <p:guideLst>
        <p:guide orient="horz" pos="159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-5292"/>
    </p:cViewPr>
  </p:sorterViewPr>
  <p:notesViewPr>
    <p:cSldViewPr snapToGrid="0" snapToObjects="1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9ACBD-AC23-442B-B4CA-97618000F4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3C22DE8-4FDE-4198-90EA-02A0F4201EF0}">
      <dgm:prSet phldrT="[Texto]" custT="1"/>
      <dgm:spPr/>
      <dgm:t>
        <a:bodyPr/>
        <a:lstStyle/>
        <a:p>
          <a:endParaRPr lang="pt-BR" sz="1800" dirty="0">
            <a:solidFill>
              <a:schemeClr val="bg1"/>
            </a:solidFill>
          </a:endParaRPr>
        </a:p>
      </dgm:t>
    </dgm:pt>
    <dgm:pt modelId="{2FBDB38B-5903-4BB2-A006-271EEEB5F7E8}" type="parTrans" cxnId="{154CF49B-674F-4BBF-9635-21D886E1FB17}">
      <dgm:prSet/>
      <dgm:spPr/>
      <dgm:t>
        <a:bodyPr/>
        <a:lstStyle/>
        <a:p>
          <a:endParaRPr lang="pt-BR"/>
        </a:p>
      </dgm:t>
    </dgm:pt>
    <dgm:pt modelId="{B92F5646-5F29-4103-A7FC-88710E4AD8A1}" type="sibTrans" cxnId="{154CF49B-674F-4BBF-9635-21D886E1FB17}">
      <dgm:prSet/>
      <dgm:spPr/>
      <dgm:t>
        <a:bodyPr/>
        <a:lstStyle/>
        <a:p>
          <a:endParaRPr lang="pt-BR"/>
        </a:p>
      </dgm:t>
    </dgm:pt>
    <dgm:pt modelId="{49C88307-7D16-4754-9D53-359B3334E0F1}">
      <dgm:prSet phldrT="[Texto]"/>
      <dgm:spPr/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Sistema</a:t>
          </a:r>
          <a:endParaRPr lang="pt-BR" dirty="0">
            <a:solidFill>
              <a:schemeClr val="bg1"/>
            </a:solidFill>
          </a:endParaRPr>
        </a:p>
      </dgm:t>
    </dgm:pt>
    <dgm:pt modelId="{EAC6D057-4F26-403F-AA35-5B25081C658E}" type="parTrans" cxnId="{BA315598-E1A4-4C02-A781-26FC333D7B39}">
      <dgm:prSet/>
      <dgm:spPr/>
      <dgm:t>
        <a:bodyPr/>
        <a:lstStyle/>
        <a:p>
          <a:endParaRPr lang="pt-BR"/>
        </a:p>
      </dgm:t>
    </dgm:pt>
    <dgm:pt modelId="{2E821039-30D7-402C-B580-AE839FE38BBB}" type="sibTrans" cxnId="{BA315598-E1A4-4C02-A781-26FC333D7B39}">
      <dgm:prSet/>
      <dgm:spPr/>
      <dgm:t>
        <a:bodyPr/>
        <a:lstStyle/>
        <a:p>
          <a:endParaRPr lang="pt-BR"/>
        </a:p>
      </dgm:t>
    </dgm:pt>
    <dgm:pt modelId="{200E78F3-6DBF-439D-B25B-A2666E20C663}">
      <dgm:prSet phldrT="[Texto]"/>
      <dgm:spPr/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Componente ou Unitário</a:t>
          </a:r>
          <a:endParaRPr lang="pt-BR" dirty="0">
            <a:solidFill>
              <a:schemeClr val="bg1"/>
            </a:solidFill>
          </a:endParaRPr>
        </a:p>
      </dgm:t>
    </dgm:pt>
    <dgm:pt modelId="{FA2B36FF-A5F4-4C02-AF87-90098F275967}" type="parTrans" cxnId="{A44DD350-FE6F-4A36-82E6-A7180DBD4944}">
      <dgm:prSet/>
      <dgm:spPr/>
      <dgm:t>
        <a:bodyPr/>
        <a:lstStyle/>
        <a:p>
          <a:endParaRPr lang="pt-BR"/>
        </a:p>
      </dgm:t>
    </dgm:pt>
    <dgm:pt modelId="{CEF5E8F3-B10F-4C34-820E-E29C2573F343}" type="sibTrans" cxnId="{A44DD350-FE6F-4A36-82E6-A7180DBD4944}">
      <dgm:prSet/>
      <dgm:spPr/>
      <dgm:t>
        <a:bodyPr/>
        <a:lstStyle/>
        <a:p>
          <a:endParaRPr lang="pt-BR"/>
        </a:p>
      </dgm:t>
    </dgm:pt>
    <dgm:pt modelId="{5140EBAA-0ACB-44AE-A1D1-CF1993398620}">
      <dgm:prSet/>
      <dgm:spPr/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Integração</a:t>
          </a:r>
          <a:endParaRPr lang="pt-BR" dirty="0">
            <a:solidFill>
              <a:schemeClr val="bg1"/>
            </a:solidFill>
          </a:endParaRPr>
        </a:p>
      </dgm:t>
    </dgm:pt>
    <dgm:pt modelId="{ED67FED5-18A6-4996-AF58-57BBEEF3671E}" type="parTrans" cxnId="{9261F76F-B169-49BF-B709-E3EA26EC9861}">
      <dgm:prSet/>
      <dgm:spPr/>
      <dgm:t>
        <a:bodyPr/>
        <a:lstStyle/>
        <a:p>
          <a:endParaRPr lang="pt-BR"/>
        </a:p>
      </dgm:t>
    </dgm:pt>
    <dgm:pt modelId="{151D0FF0-8D09-4091-833F-B56B37D12DA6}" type="sibTrans" cxnId="{9261F76F-B169-49BF-B709-E3EA26EC9861}">
      <dgm:prSet/>
      <dgm:spPr/>
      <dgm:t>
        <a:bodyPr/>
        <a:lstStyle/>
        <a:p>
          <a:endParaRPr lang="pt-BR"/>
        </a:p>
      </dgm:t>
    </dgm:pt>
    <dgm:pt modelId="{4D66E920-E5C9-44AC-BC13-A82DE3892CB4}" type="pres">
      <dgm:prSet presAssocID="{D459ACBD-AC23-442B-B4CA-97618000F481}" presName="Name0" presStyleCnt="0">
        <dgm:presLayoutVars>
          <dgm:dir/>
          <dgm:animLvl val="lvl"/>
          <dgm:resizeHandles val="exact"/>
        </dgm:presLayoutVars>
      </dgm:prSet>
      <dgm:spPr/>
    </dgm:pt>
    <dgm:pt modelId="{D38BC89E-A183-4B98-AE91-280A2626620A}" type="pres">
      <dgm:prSet presAssocID="{F3C22DE8-4FDE-4198-90EA-02A0F4201EF0}" presName="Name8" presStyleCnt="0"/>
      <dgm:spPr/>
    </dgm:pt>
    <dgm:pt modelId="{EA5BF831-5626-4667-9920-58AC8E60BA9D}" type="pres">
      <dgm:prSet presAssocID="{F3C22DE8-4FDE-4198-90EA-02A0F4201EF0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6D677-44E9-4E21-AF71-CE92CCD5D5DF}" type="pres">
      <dgm:prSet presAssocID="{F3C22DE8-4FDE-4198-90EA-02A0F4201EF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E6BF74B-8CC3-4C31-B125-273019D082E1}" type="pres">
      <dgm:prSet presAssocID="{49C88307-7D16-4754-9D53-359B3334E0F1}" presName="Name8" presStyleCnt="0"/>
      <dgm:spPr/>
    </dgm:pt>
    <dgm:pt modelId="{CF0CE352-A012-4DA4-9918-DEBE615726C5}" type="pres">
      <dgm:prSet presAssocID="{49C88307-7D16-4754-9D53-359B3334E0F1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25657CD-6EA4-4965-B6B0-E9C4D042B517}" type="pres">
      <dgm:prSet presAssocID="{49C88307-7D16-4754-9D53-359B3334E0F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1298005-DC5D-420C-8503-F6D9F333A5F2}" type="pres">
      <dgm:prSet presAssocID="{5140EBAA-0ACB-44AE-A1D1-CF1993398620}" presName="Name8" presStyleCnt="0"/>
      <dgm:spPr/>
    </dgm:pt>
    <dgm:pt modelId="{1CD6236A-870A-4C3F-8E40-C200A25E8833}" type="pres">
      <dgm:prSet presAssocID="{5140EBAA-0ACB-44AE-A1D1-CF1993398620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AB64DF2-7F51-4CEC-A39A-1B3D5E226297}" type="pres">
      <dgm:prSet presAssocID="{5140EBAA-0ACB-44AE-A1D1-CF199339862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D48B6F5-C334-4640-A64C-5FCCC5D63503}" type="pres">
      <dgm:prSet presAssocID="{200E78F3-6DBF-439D-B25B-A2666E20C663}" presName="Name8" presStyleCnt="0"/>
      <dgm:spPr/>
    </dgm:pt>
    <dgm:pt modelId="{3A0EF2FD-CEC1-40C6-B3C4-8C79562E88BF}" type="pres">
      <dgm:prSet presAssocID="{200E78F3-6DBF-439D-B25B-A2666E20C663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A5A468A-C7D8-4C4C-9B69-2B9D39592D1F}" type="pres">
      <dgm:prSet presAssocID="{200E78F3-6DBF-439D-B25B-A2666E20C66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43D4868-0A08-47B8-B1C0-9BCAD7E43DCA}" type="presOf" srcId="{200E78F3-6DBF-439D-B25B-A2666E20C663}" destId="{DA5A468A-C7D8-4C4C-9B69-2B9D39592D1F}" srcOrd="1" destOrd="0" presId="urn:microsoft.com/office/officeart/2005/8/layout/pyramid1"/>
    <dgm:cxn modelId="{E952DE8D-4D3E-4242-A547-BD6591B7B6F3}" type="presOf" srcId="{F3C22DE8-4FDE-4198-90EA-02A0F4201EF0}" destId="{EA5BF831-5626-4667-9920-58AC8E60BA9D}" srcOrd="0" destOrd="0" presId="urn:microsoft.com/office/officeart/2005/8/layout/pyramid1"/>
    <dgm:cxn modelId="{5280E664-FD8A-4A26-BA30-3C6EF9E44801}" type="presOf" srcId="{D459ACBD-AC23-442B-B4CA-97618000F481}" destId="{4D66E920-E5C9-44AC-BC13-A82DE3892CB4}" srcOrd="0" destOrd="0" presId="urn:microsoft.com/office/officeart/2005/8/layout/pyramid1"/>
    <dgm:cxn modelId="{A57FCF22-BAE4-452B-9A06-A7685BC9F31F}" type="presOf" srcId="{49C88307-7D16-4754-9D53-359B3334E0F1}" destId="{425657CD-6EA4-4965-B6B0-E9C4D042B517}" srcOrd="1" destOrd="0" presId="urn:microsoft.com/office/officeart/2005/8/layout/pyramid1"/>
    <dgm:cxn modelId="{05F94C45-1FB7-41F6-980D-2443782792D1}" type="presOf" srcId="{F3C22DE8-4FDE-4198-90EA-02A0F4201EF0}" destId="{4826D677-44E9-4E21-AF71-CE92CCD5D5DF}" srcOrd="1" destOrd="0" presId="urn:microsoft.com/office/officeart/2005/8/layout/pyramid1"/>
    <dgm:cxn modelId="{154CF49B-674F-4BBF-9635-21D886E1FB17}" srcId="{D459ACBD-AC23-442B-B4CA-97618000F481}" destId="{F3C22DE8-4FDE-4198-90EA-02A0F4201EF0}" srcOrd="0" destOrd="0" parTransId="{2FBDB38B-5903-4BB2-A006-271EEEB5F7E8}" sibTransId="{B92F5646-5F29-4103-A7FC-88710E4AD8A1}"/>
    <dgm:cxn modelId="{BA315598-E1A4-4C02-A781-26FC333D7B39}" srcId="{D459ACBD-AC23-442B-B4CA-97618000F481}" destId="{49C88307-7D16-4754-9D53-359B3334E0F1}" srcOrd="1" destOrd="0" parTransId="{EAC6D057-4F26-403F-AA35-5B25081C658E}" sibTransId="{2E821039-30D7-402C-B580-AE839FE38BBB}"/>
    <dgm:cxn modelId="{A44DD350-FE6F-4A36-82E6-A7180DBD4944}" srcId="{D459ACBD-AC23-442B-B4CA-97618000F481}" destId="{200E78F3-6DBF-439D-B25B-A2666E20C663}" srcOrd="3" destOrd="0" parTransId="{FA2B36FF-A5F4-4C02-AF87-90098F275967}" sibTransId="{CEF5E8F3-B10F-4C34-820E-E29C2573F343}"/>
    <dgm:cxn modelId="{B8B58E4D-6A5B-4192-9EA2-79C5FE7EEA70}" type="presOf" srcId="{200E78F3-6DBF-439D-B25B-A2666E20C663}" destId="{3A0EF2FD-CEC1-40C6-B3C4-8C79562E88BF}" srcOrd="0" destOrd="0" presId="urn:microsoft.com/office/officeart/2005/8/layout/pyramid1"/>
    <dgm:cxn modelId="{BCD012E4-6D5A-443A-9613-EC0685128175}" type="presOf" srcId="{5140EBAA-0ACB-44AE-A1D1-CF1993398620}" destId="{6AB64DF2-7F51-4CEC-A39A-1B3D5E226297}" srcOrd="1" destOrd="0" presId="urn:microsoft.com/office/officeart/2005/8/layout/pyramid1"/>
    <dgm:cxn modelId="{A2E89612-0B7D-4671-86B2-67C2DA02FD08}" type="presOf" srcId="{49C88307-7D16-4754-9D53-359B3334E0F1}" destId="{CF0CE352-A012-4DA4-9918-DEBE615726C5}" srcOrd="0" destOrd="0" presId="urn:microsoft.com/office/officeart/2005/8/layout/pyramid1"/>
    <dgm:cxn modelId="{F9F2AD4E-9D4A-419D-BA1E-C3565C03944E}" type="presOf" srcId="{5140EBAA-0ACB-44AE-A1D1-CF1993398620}" destId="{1CD6236A-870A-4C3F-8E40-C200A25E8833}" srcOrd="0" destOrd="0" presId="urn:microsoft.com/office/officeart/2005/8/layout/pyramid1"/>
    <dgm:cxn modelId="{9261F76F-B169-49BF-B709-E3EA26EC9861}" srcId="{D459ACBD-AC23-442B-B4CA-97618000F481}" destId="{5140EBAA-0ACB-44AE-A1D1-CF1993398620}" srcOrd="2" destOrd="0" parTransId="{ED67FED5-18A6-4996-AF58-57BBEEF3671E}" sibTransId="{151D0FF0-8D09-4091-833F-B56B37D12DA6}"/>
    <dgm:cxn modelId="{0FF85CFD-1329-4293-9A32-A8756AB99E61}" type="presParOf" srcId="{4D66E920-E5C9-44AC-BC13-A82DE3892CB4}" destId="{D38BC89E-A183-4B98-AE91-280A2626620A}" srcOrd="0" destOrd="0" presId="urn:microsoft.com/office/officeart/2005/8/layout/pyramid1"/>
    <dgm:cxn modelId="{671317F7-3B4B-4D28-8A92-324DA7D39F19}" type="presParOf" srcId="{D38BC89E-A183-4B98-AE91-280A2626620A}" destId="{EA5BF831-5626-4667-9920-58AC8E60BA9D}" srcOrd="0" destOrd="0" presId="urn:microsoft.com/office/officeart/2005/8/layout/pyramid1"/>
    <dgm:cxn modelId="{26248B81-0AB7-4FDE-AA4D-451E9BB6DBFA}" type="presParOf" srcId="{D38BC89E-A183-4B98-AE91-280A2626620A}" destId="{4826D677-44E9-4E21-AF71-CE92CCD5D5DF}" srcOrd="1" destOrd="0" presId="urn:microsoft.com/office/officeart/2005/8/layout/pyramid1"/>
    <dgm:cxn modelId="{0726CD18-288A-4A69-BD83-5B34855FCAD8}" type="presParOf" srcId="{4D66E920-E5C9-44AC-BC13-A82DE3892CB4}" destId="{AE6BF74B-8CC3-4C31-B125-273019D082E1}" srcOrd="1" destOrd="0" presId="urn:microsoft.com/office/officeart/2005/8/layout/pyramid1"/>
    <dgm:cxn modelId="{61193156-D5CF-4A2F-BB06-BEA4A5400205}" type="presParOf" srcId="{AE6BF74B-8CC3-4C31-B125-273019D082E1}" destId="{CF0CE352-A012-4DA4-9918-DEBE615726C5}" srcOrd="0" destOrd="0" presId="urn:microsoft.com/office/officeart/2005/8/layout/pyramid1"/>
    <dgm:cxn modelId="{A7908D61-F436-42A2-A329-5F25BB19DEBF}" type="presParOf" srcId="{AE6BF74B-8CC3-4C31-B125-273019D082E1}" destId="{425657CD-6EA4-4965-B6B0-E9C4D042B517}" srcOrd="1" destOrd="0" presId="urn:microsoft.com/office/officeart/2005/8/layout/pyramid1"/>
    <dgm:cxn modelId="{93DA16C9-5B0C-421F-AC01-26C8252A64BC}" type="presParOf" srcId="{4D66E920-E5C9-44AC-BC13-A82DE3892CB4}" destId="{71298005-DC5D-420C-8503-F6D9F333A5F2}" srcOrd="2" destOrd="0" presId="urn:microsoft.com/office/officeart/2005/8/layout/pyramid1"/>
    <dgm:cxn modelId="{20DDBB3D-820F-456A-A069-F2F974B73B0A}" type="presParOf" srcId="{71298005-DC5D-420C-8503-F6D9F333A5F2}" destId="{1CD6236A-870A-4C3F-8E40-C200A25E8833}" srcOrd="0" destOrd="0" presId="urn:microsoft.com/office/officeart/2005/8/layout/pyramid1"/>
    <dgm:cxn modelId="{E41E1B3F-5E69-4413-A368-A0165F589F3C}" type="presParOf" srcId="{71298005-DC5D-420C-8503-F6D9F333A5F2}" destId="{6AB64DF2-7F51-4CEC-A39A-1B3D5E226297}" srcOrd="1" destOrd="0" presId="urn:microsoft.com/office/officeart/2005/8/layout/pyramid1"/>
    <dgm:cxn modelId="{4AC613AE-924C-430D-ADCC-82B4BF287A46}" type="presParOf" srcId="{4D66E920-E5C9-44AC-BC13-A82DE3892CB4}" destId="{4D48B6F5-C334-4640-A64C-5FCCC5D63503}" srcOrd="3" destOrd="0" presId="urn:microsoft.com/office/officeart/2005/8/layout/pyramid1"/>
    <dgm:cxn modelId="{0A771B20-95D3-4C9F-A6AE-0BE4A881F7DE}" type="presParOf" srcId="{4D48B6F5-C334-4640-A64C-5FCCC5D63503}" destId="{3A0EF2FD-CEC1-40C6-B3C4-8C79562E88BF}" srcOrd="0" destOrd="0" presId="urn:microsoft.com/office/officeart/2005/8/layout/pyramid1"/>
    <dgm:cxn modelId="{5598C54D-0EB7-4DCC-BFCC-8F3E277B36BB}" type="presParOf" srcId="{4D48B6F5-C334-4640-A64C-5FCCC5D63503}" destId="{DA5A468A-C7D8-4C4C-9B69-2B9D39592D1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9ACBD-AC23-442B-B4CA-97618000F4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3C22DE8-4FDE-4198-90EA-02A0F4201EF0}">
      <dgm:prSet phldrT="[Texto]" custT="1"/>
      <dgm:spPr>
        <a:solidFill>
          <a:schemeClr val="accent1">
            <a:hueOff val="0"/>
            <a:satOff val="0"/>
            <a:lumOff val="0"/>
            <a:alpha val="4000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  <dgm:t>
        <a:bodyPr/>
        <a:lstStyle/>
        <a:p>
          <a:endParaRPr lang="pt-BR" sz="1800" dirty="0">
            <a:solidFill>
              <a:schemeClr val="bg1"/>
            </a:solidFill>
          </a:endParaRPr>
        </a:p>
      </dgm:t>
    </dgm:pt>
    <dgm:pt modelId="{2FBDB38B-5903-4BB2-A006-271EEEB5F7E8}" type="parTrans" cxnId="{154CF49B-674F-4BBF-9635-21D886E1FB17}">
      <dgm:prSet/>
      <dgm:spPr/>
      <dgm:t>
        <a:bodyPr/>
        <a:lstStyle/>
        <a:p>
          <a:endParaRPr lang="pt-BR"/>
        </a:p>
      </dgm:t>
    </dgm:pt>
    <dgm:pt modelId="{B92F5646-5F29-4103-A7FC-88710E4AD8A1}" type="sibTrans" cxnId="{154CF49B-674F-4BBF-9635-21D886E1FB17}">
      <dgm:prSet/>
      <dgm:spPr/>
      <dgm:t>
        <a:bodyPr/>
        <a:lstStyle/>
        <a:p>
          <a:endParaRPr lang="pt-BR"/>
        </a:p>
      </dgm:t>
    </dgm:pt>
    <dgm:pt modelId="{49C88307-7D16-4754-9D53-359B3334E0F1}">
      <dgm:prSet phldrT="[Texto]"/>
      <dgm:spPr>
        <a:solidFill>
          <a:schemeClr val="accent1">
            <a:hueOff val="0"/>
            <a:satOff val="0"/>
            <a:lumOff val="0"/>
            <a:alpha val="4000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  <dgm:t>
        <a:bodyPr/>
        <a:lstStyle/>
        <a:p>
          <a:r>
            <a:rPr lang="pt-BR" dirty="0" smtClean="0">
              <a:solidFill>
                <a:schemeClr val="tx1">
                  <a:lumMod val="20000"/>
                  <a:lumOff val="80000"/>
                </a:schemeClr>
              </a:solidFill>
            </a:rPr>
            <a:t>Sistema</a:t>
          </a:r>
          <a:endParaRPr lang="pt-BR" dirty="0">
            <a:solidFill>
              <a:schemeClr val="tx1">
                <a:lumMod val="20000"/>
                <a:lumOff val="80000"/>
              </a:schemeClr>
            </a:solidFill>
          </a:endParaRPr>
        </a:p>
      </dgm:t>
    </dgm:pt>
    <dgm:pt modelId="{EAC6D057-4F26-403F-AA35-5B25081C658E}" type="parTrans" cxnId="{BA315598-E1A4-4C02-A781-26FC333D7B39}">
      <dgm:prSet/>
      <dgm:spPr/>
      <dgm:t>
        <a:bodyPr/>
        <a:lstStyle/>
        <a:p>
          <a:endParaRPr lang="pt-BR"/>
        </a:p>
      </dgm:t>
    </dgm:pt>
    <dgm:pt modelId="{2E821039-30D7-402C-B580-AE839FE38BBB}" type="sibTrans" cxnId="{BA315598-E1A4-4C02-A781-26FC333D7B39}">
      <dgm:prSet/>
      <dgm:spPr/>
      <dgm:t>
        <a:bodyPr/>
        <a:lstStyle/>
        <a:p>
          <a:endParaRPr lang="pt-BR"/>
        </a:p>
      </dgm:t>
    </dgm:pt>
    <dgm:pt modelId="{200E78F3-6DBF-439D-B25B-A2666E20C663}">
      <dgm:prSet phldrT="[Texto]"/>
      <dgm:spPr/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Componente ou Unitário</a:t>
          </a:r>
          <a:endParaRPr lang="pt-BR" dirty="0">
            <a:solidFill>
              <a:schemeClr val="bg1"/>
            </a:solidFill>
          </a:endParaRPr>
        </a:p>
      </dgm:t>
    </dgm:pt>
    <dgm:pt modelId="{FA2B36FF-A5F4-4C02-AF87-90098F275967}" type="parTrans" cxnId="{A44DD350-FE6F-4A36-82E6-A7180DBD4944}">
      <dgm:prSet/>
      <dgm:spPr/>
      <dgm:t>
        <a:bodyPr/>
        <a:lstStyle/>
        <a:p>
          <a:endParaRPr lang="pt-BR"/>
        </a:p>
      </dgm:t>
    </dgm:pt>
    <dgm:pt modelId="{CEF5E8F3-B10F-4C34-820E-E29C2573F343}" type="sibTrans" cxnId="{A44DD350-FE6F-4A36-82E6-A7180DBD4944}">
      <dgm:prSet/>
      <dgm:spPr/>
      <dgm:t>
        <a:bodyPr/>
        <a:lstStyle/>
        <a:p>
          <a:endParaRPr lang="pt-BR"/>
        </a:p>
      </dgm:t>
    </dgm:pt>
    <dgm:pt modelId="{5140EBAA-0ACB-44AE-A1D1-CF1993398620}">
      <dgm:prSet/>
      <dgm:spPr>
        <a:solidFill>
          <a:schemeClr val="accent1">
            <a:hueOff val="0"/>
            <a:satOff val="0"/>
            <a:lumOff val="0"/>
            <a:alpha val="4000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  <dgm:t>
        <a:bodyPr/>
        <a:lstStyle/>
        <a:p>
          <a:r>
            <a:rPr lang="pt-BR" dirty="0" smtClean="0">
              <a:solidFill>
                <a:schemeClr val="tx1">
                  <a:lumMod val="20000"/>
                  <a:lumOff val="80000"/>
                </a:schemeClr>
              </a:solidFill>
            </a:rPr>
            <a:t>Integração</a:t>
          </a:r>
          <a:endParaRPr lang="pt-BR" dirty="0">
            <a:solidFill>
              <a:schemeClr val="tx1">
                <a:lumMod val="20000"/>
                <a:lumOff val="80000"/>
              </a:schemeClr>
            </a:solidFill>
          </a:endParaRPr>
        </a:p>
      </dgm:t>
    </dgm:pt>
    <dgm:pt modelId="{ED67FED5-18A6-4996-AF58-57BBEEF3671E}" type="parTrans" cxnId="{9261F76F-B169-49BF-B709-E3EA26EC9861}">
      <dgm:prSet/>
      <dgm:spPr/>
      <dgm:t>
        <a:bodyPr/>
        <a:lstStyle/>
        <a:p>
          <a:endParaRPr lang="pt-BR"/>
        </a:p>
      </dgm:t>
    </dgm:pt>
    <dgm:pt modelId="{151D0FF0-8D09-4091-833F-B56B37D12DA6}" type="sibTrans" cxnId="{9261F76F-B169-49BF-B709-E3EA26EC9861}">
      <dgm:prSet/>
      <dgm:spPr/>
      <dgm:t>
        <a:bodyPr/>
        <a:lstStyle/>
        <a:p>
          <a:endParaRPr lang="pt-BR"/>
        </a:p>
      </dgm:t>
    </dgm:pt>
    <dgm:pt modelId="{4D66E920-E5C9-44AC-BC13-A82DE3892CB4}" type="pres">
      <dgm:prSet presAssocID="{D459ACBD-AC23-442B-B4CA-97618000F481}" presName="Name0" presStyleCnt="0">
        <dgm:presLayoutVars>
          <dgm:dir/>
          <dgm:animLvl val="lvl"/>
          <dgm:resizeHandles val="exact"/>
        </dgm:presLayoutVars>
      </dgm:prSet>
      <dgm:spPr/>
    </dgm:pt>
    <dgm:pt modelId="{D38BC89E-A183-4B98-AE91-280A2626620A}" type="pres">
      <dgm:prSet presAssocID="{F3C22DE8-4FDE-4198-90EA-02A0F4201EF0}" presName="Name8" presStyleCnt="0"/>
      <dgm:spPr/>
    </dgm:pt>
    <dgm:pt modelId="{EA5BF831-5626-4667-9920-58AC8E60BA9D}" type="pres">
      <dgm:prSet presAssocID="{F3C22DE8-4FDE-4198-90EA-02A0F4201EF0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6D677-44E9-4E21-AF71-CE92CCD5D5DF}" type="pres">
      <dgm:prSet presAssocID="{F3C22DE8-4FDE-4198-90EA-02A0F4201EF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E6BF74B-8CC3-4C31-B125-273019D082E1}" type="pres">
      <dgm:prSet presAssocID="{49C88307-7D16-4754-9D53-359B3334E0F1}" presName="Name8" presStyleCnt="0"/>
      <dgm:spPr/>
    </dgm:pt>
    <dgm:pt modelId="{CF0CE352-A012-4DA4-9918-DEBE615726C5}" type="pres">
      <dgm:prSet presAssocID="{49C88307-7D16-4754-9D53-359B3334E0F1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25657CD-6EA4-4965-B6B0-E9C4D042B517}" type="pres">
      <dgm:prSet presAssocID="{49C88307-7D16-4754-9D53-359B3334E0F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1298005-DC5D-420C-8503-F6D9F333A5F2}" type="pres">
      <dgm:prSet presAssocID="{5140EBAA-0ACB-44AE-A1D1-CF1993398620}" presName="Name8" presStyleCnt="0"/>
      <dgm:spPr/>
    </dgm:pt>
    <dgm:pt modelId="{1CD6236A-870A-4C3F-8E40-C200A25E8833}" type="pres">
      <dgm:prSet presAssocID="{5140EBAA-0ACB-44AE-A1D1-CF1993398620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AB64DF2-7F51-4CEC-A39A-1B3D5E226297}" type="pres">
      <dgm:prSet presAssocID="{5140EBAA-0ACB-44AE-A1D1-CF199339862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D48B6F5-C334-4640-A64C-5FCCC5D63503}" type="pres">
      <dgm:prSet presAssocID="{200E78F3-6DBF-439D-B25B-A2666E20C663}" presName="Name8" presStyleCnt="0"/>
      <dgm:spPr/>
    </dgm:pt>
    <dgm:pt modelId="{3A0EF2FD-CEC1-40C6-B3C4-8C79562E88BF}" type="pres">
      <dgm:prSet presAssocID="{200E78F3-6DBF-439D-B25B-A2666E20C663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A5A468A-C7D8-4C4C-9B69-2B9D39592D1F}" type="pres">
      <dgm:prSet presAssocID="{200E78F3-6DBF-439D-B25B-A2666E20C66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43D4868-0A08-47B8-B1C0-9BCAD7E43DCA}" type="presOf" srcId="{200E78F3-6DBF-439D-B25B-A2666E20C663}" destId="{DA5A468A-C7D8-4C4C-9B69-2B9D39592D1F}" srcOrd="1" destOrd="0" presId="urn:microsoft.com/office/officeart/2005/8/layout/pyramid1"/>
    <dgm:cxn modelId="{E952DE8D-4D3E-4242-A547-BD6591B7B6F3}" type="presOf" srcId="{F3C22DE8-4FDE-4198-90EA-02A0F4201EF0}" destId="{EA5BF831-5626-4667-9920-58AC8E60BA9D}" srcOrd="0" destOrd="0" presId="urn:microsoft.com/office/officeart/2005/8/layout/pyramid1"/>
    <dgm:cxn modelId="{5280E664-FD8A-4A26-BA30-3C6EF9E44801}" type="presOf" srcId="{D459ACBD-AC23-442B-B4CA-97618000F481}" destId="{4D66E920-E5C9-44AC-BC13-A82DE3892CB4}" srcOrd="0" destOrd="0" presId="urn:microsoft.com/office/officeart/2005/8/layout/pyramid1"/>
    <dgm:cxn modelId="{A57FCF22-BAE4-452B-9A06-A7685BC9F31F}" type="presOf" srcId="{49C88307-7D16-4754-9D53-359B3334E0F1}" destId="{425657CD-6EA4-4965-B6B0-E9C4D042B517}" srcOrd="1" destOrd="0" presId="urn:microsoft.com/office/officeart/2005/8/layout/pyramid1"/>
    <dgm:cxn modelId="{05F94C45-1FB7-41F6-980D-2443782792D1}" type="presOf" srcId="{F3C22DE8-4FDE-4198-90EA-02A0F4201EF0}" destId="{4826D677-44E9-4E21-AF71-CE92CCD5D5DF}" srcOrd="1" destOrd="0" presId="urn:microsoft.com/office/officeart/2005/8/layout/pyramid1"/>
    <dgm:cxn modelId="{154CF49B-674F-4BBF-9635-21D886E1FB17}" srcId="{D459ACBD-AC23-442B-B4CA-97618000F481}" destId="{F3C22DE8-4FDE-4198-90EA-02A0F4201EF0}" srcOrd="0" destOrd="0" parTransId="{2FBDB38B-5903-4BB2-A006-271EEEB5F7E8}" sibTransId="{B92F5646-5F29-4103-A7FC-88710E4AD8A1}"/>
    <dgm:cxn modelId="{BA315598-E1A4-4C02-A781-26FC333D7B39}" srcId="{D459ACBD-AC23-442B-B4CA-97618000F481}" destId="{49C88307-7D16-4754-9D53-359B3334E0F1}" srcOrd="1" destOrd="0" parTransId="{EAC6D057-4F26-403F-AA35-5B25081C658E}" sibTransId="{2E821039-30D7-402C-B580-AE839FE38BBB}"/>
    <dgm:cxn modelId="{A44DD350-FE6F-4A36-82E6-A7180DBD4944}" srcId="{D459ACBD-AC23-442B-B4CA-97618000F481}" destId="{200E78F3-6DBF-439D-B25B-A2666E20C663}" srcOrd="3" destOrd="0" parTransId="{FA2B36FF-A5F4-4C02-AF87-90098F275967}" sibTransId="{CEF5E8F3-B10F-4C34-820E-E29C2573F343}"/>
    <dgm:cxn modelId="{B8B58E4D-6A5B-4192-9EA2-79C5FE7EEA70}" type="presOf" srcId="{200E78F3-6DBF-439D-B25B-A2666E20C663}" destId="{3A0EF2FD-CEC1-40C6-B3C4-8C79562E88BF}" srcOrd="0" destOrd="0" presId="urn:microsoft.com/office/officeart/2005/8/layout/pyramid1"/>
    <dgm:cxn modelId="{BCD012E4-6D5A-443A-9613-EC0685128175}" type="presOf" srcId="{5140EBAA-0ACB-44AE-A1D1-CF1993398620}" destId="{6AB64DF2-7F51-4CEC-A39A-1B3D5E226297}" srcOrd="1" destOrd="0" presId="urn:microsoft.com/office/officeart/2005/8/layout/pyramid1"/>
    <dgm:cxn modelId="{A2E89612-0B7D-4671-86B2-67C2DA02FD08}" type="presOf" srcId="{49C88307-7D16-4754-9D53-359B3334E0F1}" destId="{CF0CE352-A012-4DA4-9918-DEBE615726C5}" srcOrd="0" destOrd="0" presId="urn:microsoft.com/office/officeart/2005/8/layout/pyramid1"/>
    <dgm:cxn modelId="{F9F2AD4E-9D4A-419D-BA1E-C3565C03944E}" type="presOf" srcId="{5140EBAA-0ACB-44AE-A1D1-CF1993398620}" destId="{1CD6236A-870A-4C3F-8E40-C200A25E8833}" srcOrd="0" destOrd="0" presId="urn:microsoft.com/office/officeart/2005/8/layout/pyramid1"/>
    <dgm:cxn modelId="{9261F76F-B169-49BF-B709-E3EA26EC9861}" srcId="{D459ACBD-AC23-442B-B4CA-97618000F481}" destId="{5140EBAA-0ACB-44AE-A1D1-CF1993398620}" srcOrd="2" destOrd="0" parTransId="{ED67FED5-18A6-4996-AF58-57BBEEF3671E}" sibTransId="{151D0FF0-8D09-4091-833F-B56B37D12DA6}"/>
    <dgm:cxn modelId="{0FF85CFD-1329-4293-9A32-A8756AB99E61}" type="presParOf" srcId="{4D66E920-E5C9-44AC-BC13-A82DE3892CB4}" destId="{D38BC89E-A183-4B98-AE91-280A2626620A}" srcOrd="0" destOrd="0" presId="urn:microsoft.com/office/officeart/2005/8/layout/pyramid1"/>
    <dgm:cxn modelId="{671317F7-3B4B-4D28-8A92-324DA7D39F19}" type="presParOf" srcId="{D38BC89E-A183-4B98-AE91-280A2626620A}" destId="{EA5BF831-5626-4667-9920-58AC8E60BA9D}" srcOrd="0" destOrd="0" presId="urn:microsoft.com/office/officeart/2005/8/layout/pyramid1"/>
    <dgm:cxn modelId="{26248B81-0AB7-4FDE-AA4D-451E9BB6DBFA}" type="presParOf" srcId="{D38BC89E-A183-4B98-AE91-280A2626620A}" destId="{4826D677-44E9-4E21-AF71-CE92CCD5D5DF}" srcOrd="1" destOrd="0" presId="urn:microsoft.com/office/officeart/2005/8/layout/pyramid1"/>
    <dgm:cxn modelId="{0726CD18-288A-4A69-BD83-5B34855FCAD8}" type="presParOf" srcId="{4D66E920-E5C9-44AC-BC13-A82DE3892CB4}" destId="{AE6BF74B-8CC3-4C31-B125-273019D082E1}" srcOrd="1" destOrd="0" presId="urn:microsoft.com/office/officeart/2005/8/layout/pyramid1"/>
    <dgm:cxn modelId="{61193156-D5CF-4A2F-BB06-BEA4A5400205}" type="presParOf" srcId="{AE6BF74B-8CC3-4C31-B125-273019D082E1}" destId="{CF0CE352-A012-4DA4-9918-DEBE615726C5}" srcOrd="0" destOrd="0" presId="urn:microsoft.com/office/officeart/2005/8/layout/pyramid1"/>
    <dgm:cxn modelId="{A7908D61-F436-42A2-A329-5F25BB19DEBF}" type="presParOf" srcId="{AE6BF74B-8CC3-4C31-B125-273019D082E1}" destId="{425657CD-6EA4-4965-B6B0-E9C4D042B517}" srcOrd="1" destOrd="0" presId="urn:microsoft.com/office/officeart/2005/8/layout/pyramid1"/>
    <dgm:cxn modelId="{93DA16C9-5B0C-421F-AC01-26C8252A64BC}" type="presParOf" srcId="{4D66E920-E5C9-44AC-BC13-A82DE3892CB4}" destId="{71298005-DC5D-420C-8503-F6D9F333A5F2}" srcOrd="2" destOrd="0" presId="urn:microsoft.com/office/officeart/2005/8/layout/pyramid1"/>
    <dgm:cxn modelId="{20DDBB3D-820F-456A-A069-F2F974B73B0A}" type="presParOf" srcId="{71298005-DC5D-420C-8503-F6D9F333A5F2}" destId="{1CD6236A-870A-4C3F-8E40-C200A25E8833}" srcOrd="0" destOrd="0" presId="urn:microsoft.com/office/officeart/2005/8/layout/pyramid1"/>
    <dgm:cxn modelId="{E41E1B3F-5E69-4413-A368-A0165F589F3C}" type="presParOf" srcId="{71298005-DC5D-420C-8503-F6D9F333A5F2}" destId="{6AB64DF2-7F51-4CEC-A39A-1B3D5E226297}" srcOrd="1" destOrd="0" presId="urn:microsoft.com/office/officeart/2005/8/layout/pyramid1"/>
    <dgm:cxn modelId="{4AC613AE-924C-430D-ADCC-82B4BF287A46}" type="presParOf" srcId="{4D66E920-E5C9-44AC-BC13-A82DE3892CB4}" destId="{4D48B6F5-C334-4640-A64C-5FCCC5D63503}" srcOrd="3" destOrd="0" presId="urn:microsoft.com/office/officeart/2005/8/layout/pyramid1"/>
    <dgm:cxn modelId="{0A771B20-95D3-4C9F-A6AE-0BE4A881F7DE}" type="presParOf" srcId="{4D48B6F5-C334-4640-A64C-5FCCC5D63503}" destId="{3A0EF2FD-CEC1-40C6-B3C4-8C79562E88BF}" srcOrd="0" destOrd="0" presId="urn:microsoft.com/office/officeart/2005/8/layout/pyramid1"/>
    <dgm:cxn modelId="{5598C54D-0EB7-4DCC-BFCC-8F3E277B36BB}" type="presParOf" srcId="{4D48B6F5-C334-4640-A64C-5FCCC5D63503}" destId="{DA5A468A-C7D8-4C4C-9B69-2B9D39592D1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9ACBD-AC23-442B-B4CA-97618000F4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3C22DE8-4FDE-4198-90EA-02A0F4201EF0}">
      <dgm:prSet phldrT="[Texto]" custT="1"/>
      <dgm:spPr>
        <a:solidFill>
          <a:schemeClr val="accent1">
            <a:hueOff val="0"/>
            <a:satOff val="0"/>
            <a:lumOff val="0"/>
            <a:alpha val="4000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  <dgm:t>
        <a:bodyPr/>
        <a:lstStyle/>
        <a:p>
          <a:endParaRPr lang="pt-BR" sz="1800" dirty="0">
            <a:solidFill>
              <a:schemeClr val="bg1"/>
            </a:solidFill>
          </a:endParaRPr>
        </a:p>
      </dgm:t>
    </dgm:pt>
    <dgm:pt modelId="{2FBDB38B-5903-4BB2-A006-271EEEB5F7E8}" type="parTrans" cxnId="{154CF49B-674F-4BBF-9635-21D886E1FB17}">
      <dgm:prSet/>
      <dgm:spPr/>
      <dgm:t>
        <a:bodyPr/>
        <a:lstStyle/>
        <a:p>
          <a:endParaRPr lang="pt-BR"/>
        </a:p>
      </dgm:t>
    </dgm:pt>
    <dgm:pt modelId="{B92F5646-5F29-4103-A7FC-88710E4AD8A1}" type="sibTrans" cxnId="{154CF49B-674F-4BBF-9635-21D886E1FB17}">
      <dgm:prSet/>
      <dgm:spPr/>
      <dgm:t>
        <a:bodyPr/>
        <a:lstStyle/>
        <a:p>
          <a:endParaRPr lang="pt-BR"/>
        </a:p>
      </dgm:t>
    </dgm:pt>
    <dgm:pt modelId="{49C88307-7D16-4754-9D53-359B3334E0F1}">
      <dgm:prSet phldrT="[Texto]"/>
      <dgm:spPr>
        <a:solidFill>
          <a:schemeClr val="accent1">
            <a:hueOff val="0"/>
            <a:satOff val="0"/>
            <a:lumOff val="0"/>
            <a:alpha val="4000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  <dgm:t>
        <a:bodyPr/>
        <a:lstStyle/>
        <a:p>
          <a:r>
            <a:rPr lang="pt-BR" dirty="0" smtClean="0">
              <a:solidFill>
                <a:schemeClr val="tx1">
                  <a:lumMod val="20000"/>
                  <a:lumOff val="80000"/>
                </a:schemeClr>
              </a:solidFill>
            </a:rPr>
            <a:t>Sistema</a:t>
          </a:r>
          <a:endParaRPr lang="pt-BR" dirty="0">
            <a:solidFill>
              <a:schemeClr val="tx1">
                <a:lumMod val="20000"/>
                <a:lumOff val="80000"/>
              </a:schemeClr>
            </a:solidFill>
          </a:endParaRPr>
        </a:p>
      </dgm:t>
    </dgm:pt>
    <dgm:pt modelId="{EAC6D057-4F26-403F-AA35-5B25081C658E}" type="parTrans" cxnId="{BA315598-E1A4-4C02-A781-26FC333D7B39}">
      <dgm:prSet/>
      <dgm:spPr/>
      <dgm:t>
        <a:bodyPr/>
        <a:lstStyle/>
        <a:p>
          <a:endParaRPr lang="pt-BR"/>
        </a:p>
      </dgm:t>
    </dgm:pt>
    <dgm:pt modelId="{2E821039-30D7-402C-B580-AE839FE38BBB}" type="sibTrans" cxnId="{BA315598-E1A4-4C02-A781-26FC333D7B39}">
      <dgm:prSet/>
      <dgm:spPr/>
      <dgm:t>
        <a:bodyPr/>
        <a:lstStyle/>
        <a:p>
          <a:endParaRPr lang="pt-BR"/>
        </a:p>
      </dgm:t>
    </dgm:pt>
    <dgm:pt modelId="{200E78F3-6DBF-439D-B25B-A2666E20C663}">
      <dgm:prSet phldrT="[Texto]"/>
      <dgm:spPr>
        <a:solidFill>
          <a:schemeClr val="accent1">
            <a:hueOff val="0"/>
            <a:satOff val="0"/>
            <a:lumOff val="0"/>
            <a:alpha val="40000"/>
          </a:schemeClr>
        </a:solidFill>
        <a:ln>
          <a:noFill/>
        </a:ln>
      </dgm:spPr>
      <dgm:t>
        <a:bodyPr/>
        <a:lstStyle/>
        <a:p>
          <a:r>
            <a:rPr lang="pt-BR" dirty="0" smtClean="0">
              <a:solidFill>
                <a:schemeClr val="tx1">
                  <a:lumMod val="20000"/>
                  <a:lumOff val="80000"/>
                </a:schemeClr>
              </a:solidFill>
            </a:rPr>
            <a:t>Componente ou Unitário</a:t>
          </a:r>
          <a:endParaRPr lang="pt-BR" dirty="0">
            <a:solidFill>
              <a:schemeClr val="tx1">
                <a:lumMod val="20000"/>
                <a:lumOff val="80000"/>
              </a:schemeClr>
            </a:solidFill>
          </a:endParaRPr>
        </a:p>
      </dgm:t>
    </dgm:pt>
    <dgm:pt modelId="{FA2B36FF-A5F4-4C02-AF87-90098F275967}" type="parTrans" cxnId="{A44DD350-FE6F-4A36-82E6-A7180DBD4944}">
      <dgm:prSet/>
      <dgm:spPr/>
      <dgm:t>
        <a:bodyPr/>
        <a:lstStyle/>
        <a:p>
          <a:endParaRPr lang="pt-BR"/>
        </a:p>
      </dgm:t>
    </dgm:pt>
    <dgm:pt modelId="{CEF5E8F3-B10F-4C34-820E-E29C2573F343}" type="sibTrans" cxnId="{A44DD350-FE6F-4A36-82E6-A7180DBD4944}">
      <dgm:prSet/>
      <dgm:spPr/>
      <dgm:t>
        <a:bodyPr/>
        <a:lstStyle/>
        <a:p>
          <a:endParaRPr lang="pt-BR"/>
        </a:p>
      </dgm:t>
    </dgm:pt>
    <dgm:pt modelId="{5140EBAA-0ACB-44AE-A1D1-CF1993398620}">
      <dgm:prSet/>
      <dgm:spPr>
        <a:solidFill>
          <a:schemeClr val="accent1">
            <a:hueOff val="0"/>
            <a:satOff val="0"/>
            <a:lumOff val="0"/>
            <a:alpha val="4000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  <dgm:t>
        <a:bodyPr/>
        <a:lstStyle/>
        <a:p>
          <a:r>
            <a:rPr lang="pt-BR" dirty="0" smtClean="0">
              <a:solidFill>
                <a:schemeClr val="tx1">
                  <a:lumMod val="20000"/>
                  <a:lumOff val="80000"/>
                </a:schemeClr>
              </a:solidFill>
            </a:rPr>
            <a:t>Integração</a:t>
          </a:r>
          <a:endParaRPr lang="pt-BR" dirty="0">
            <a:solidFill>
              <a:schemeClr val="tx1">
                <a:lumMod val="20000"/>
                <a:lumOff val="80000"/>
              </a:schemeClr>
            </a:solidFill>
          </a:endParaRPr>
        </a:p>
      </dgm:t>
    </dgm:pt>
    <dgm:pt modelId="{ED67FED5-18A6-4996-AF58-57BBEEF3671E}" type="parTrans" cxnId="{9261F76F-B169-49BF-B709-E3EA26EC9861}">
      <dgm:prSet/>
      <dgm:spPr/>
      <dgm:t>
        <a:bodyPr/>
        <a:lstStyle/>
        <a:p>
          <a:endParaRPr lang="pt-BR"/>
        </a:p>
      </dgm:t>
    </dgm:pt>
    <dgm:pt modelId="{151D0FF0-8D09-4091-833F-B56B37D12DA6}" type="sibTrans" cxnId="{9261F76F-B169-49BF-B709-E3EA26EC9861}">
      <dgm:prSet/>
      <dgm:spPr/>
      <dgm:t>
        <a:bodyPr/>
        <a:lstStyle/>
        <a:p>
          <a:endParaRPr lang="pt-BR"/>
        </a:p>
      </dgm:t>
    </dgm:pt>
    <dgm:pt modelId="{4D66E920-E5C9-44AC-BC13-A82DE3892CB4}" type="pres">
      <dgm:prSet presAssocID="{D459ACBD-AC23-442B-B4CA-97618000F481}" presName="Name0" presStyleCnt="0">
        <dgm:presLayoutVars>
          <dgm:dir/>
          <dgm:animLvl val="lvl"/>
          <dgm:resizeHandles val="exact"/>
        </dgm:presLayoutVars>
      </dgm:prSet>
      <dgm:spPr/>
    </dgm:pt>
    <dgm:pt modelId="{D38BC89E-A183-4B98-AE91-280A2626620A}" type="pres">
      <dgm:prSet presAssocID="{F3C22DE8-4FDE-4198-90EA-02A0F4201EF0}" presName="Name8" presStyleCnt="0"/>
      <dgm:spPr/>
    </dgm:pt>
    <dgm:pt modelId="{EA5BF831-5626-4667-9920-58AC8E60BA9D}" type="pres">
      <dgm:prSet presAssocID="{F3C22DE8-4FDE-4198-90EA-02A0F4201EF0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6D677-44E9-4E21-AF71-CE92CCD5D5DF}" type="pres">
      <dgm:prSet presAssocID="{F3C22DE8-4FDE-4198-90EA-02A0F4201EF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E6BF74B-8CC3-4C31-B125-273019D082E1}" type="pres">
      <dgm:prSet presAssocID="{49C88307-7D16-4754-9D53-359B3334E0F1}" presName="Name8" presStyleCnt="0"/>
      <dgm:spPr/>
    </dgm:pt>
    <dgm:pt modelId="{CF0CE352-A012-4DA4-9918-DEBE615726C5}" type="pres">
      <dgm:prSet presAssocID="{49C88307-7D16-4754-9D53-359B3334E0F1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25657CD-6EA4-4965-B6B0-E9C4D042B517}" type="pres">
      <dgm:prSet presAssocID="{49C88307-7D16-4754-9D53-359B3334E0F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1298005-DC5D-420C-8503-F6D9F333A5F2}" type="pres">
      <dgm:prSet presAssocID="{5140EBAA-0ACB-44AE-A1D1-CF1993398620}" presName="Name8" presStyleCnt="0"/>
      <dgm:spPr/>
    </dgm:pt>
    <dgm:pt modelId="{1CD6236A-870A-4C3F-8E40-C200A25E8833}" type="pres">
      <dgm:prSet presAssocID="{5140EBAA-0ACB-44AE-A1D1-CF1993398620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AB64DF2-7F51-4CEC-A39A-1B3D5E226297}" type="pres">
      <dgm:prSet presAssocID="{5140EBAA-0ACB-44AE-A1D1-CF199339862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D48B6F5-C334-4640-A64C-5FCCC5D63503}" type="pres">
      <dgm:prSet presAssocID="{200E78F3-6DBF-439D-B25B-A2666E20C663}" presName="Name8" presStyleCnt="0"/>
      <dgm:spPr/>
    </dgm:pt>
    <dgm:pt modelId="{3A0EF2FD-CEC1-40C6-B3C4-8C79562E88BF}" type="pres">
      <dgm:prSet presAssocID="{200E78F3-6DBF-439D-B25B-A2666E20C663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A5A468A-C7D8-4C4C-9B69-2B9D39592D1F}" type="pres">
      <dgm:prSet presAssocID="{200E78F3-6DBF-439D-B25B-A2666E20C66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43D4868-0A08-47B8-B1C0-9BCAD7E43DCA}" type="presOf" srcId="{200E78F3-6DBF-439D-B25B-A2666E20C663}" destId="{DA5A468A-C7D8-4C4C-9B69-2B9D39592D1F}" srcOrd="1" destOrd="0" presId="urn:microsoft.com/office/officeart/2005/8/layout/pyramid1"/>
    <dgm:cxn modelId="{E952DE8D-4D3E-4242-A547-BD6591B7B6F3}" type="presOf" srcId="{F3C22DE8-4FDE-4198-90EA-02A0F4201EF0}" destId="{EA5BF831-5626-4667-9920-58AC8E60BA9D}" srcOrd="0" destOrd="0" presId="urn:microsoft.com/office/officeart/2005/8/layout/pyramid1"/>
    <dgm:cxn modelId="{5280E664-FD8A-4A26-BA30-3C6EF9E44801}" type="presOf" srcId="{D459ACBD-AC23-442B-B4CA-97618000F481}" destId="{4D66E920-E5C9-44AC-BC13-A82DE3892CB4}" srcOrd="0" destOrd="0" presId="urn:microsoft.com/office/officeart/2005/8/layout/pyramid1"/>
    <dgm:cxn modelId="{A57FCF22-BAE4-452B-9A06-A7685BC9F31F}" type="presOf" srcId="{49C88307-7D16-4754-9D53-359B3334E0F1}" destId="{425657CD-6EA4-4965-B6B0-E9C4D042B517}" srcOrd="1" destOrd="0" presId="urn:microsoft.com/office/officeart/2005/8/layout/pyramid1"/>
    <dgm:cxn modelId="{05F94C45-1FB7-41F6-980D-2443782792D1}" type="presOf" srcId="{F3C22DE8-4FDE-4198-90EA-02A0F4201EF0}" destId="{4826D677-44E9-4E21-AF71-CE92CCD5D5DF}" srcOrd="1" destOrd="0" presId="urn:microsoft.com/office/officeart/2005/8/layout/pyramid1"/>
    <dgm:cxn modelId="{154CF49B-674F-4BBF-9635-21D886E1FB17}" srcId="{D459ACBD-AC23-442B-B4CA-97618000F481}" destId="{F3C22DE8-4FDE-4198-90EA-02A0F4201EF0}" srcOrd="0" destOrd="0" parTransId="{2FBDB38B-5903-4BB2-A006-271EEEB5F7E8}" sibTransId="{B92F5646-5F29-4103-A7FC-88710E4AD8A1}"/>
    <dgm:cxn modelId="{BA315598-E1A4-4C02-A781-26FC333D7B39}" srcId="{D459ACBD-AC23-442B-B4CA-97618000F481}" destId="{49C88307-7D16-4754-9D53-359B3334E0F1}" srcOrd="1" destOrd="0" parTransId="{EAC6D057-4F26-403F-AA35-5B25081C658E}" sibTransId="{2E821039-30D7-402C-B580-AE839FE38BBB}"/>
    <dgm:cxn modelId="{A44DD350-FE6F-4A36-82E6-A7180DBD4944}" srcId="{D459ACBD-AC23-442B-B4CA-97618000F481}" destId="{200E78F3-6DBF-439D-B25B-A2666E20C663}" srcOrd="3" destOrd="0" parTransId="{FA2B36FF-A5F4-4C02-AF87-90098F275967}" sibTransId="{CEF5E8F3-B10F-4C34-820E-E29C2573F343}"/>
    <dgm:cxn modelId="{B8B58E4D-6A5B-4192-9EA2-79C5FE7EEA70}" type="presOf" srcId="{200E78F3-6DBF-439D-B25B-A2666E20C663}" destId="{3A0EF2FD-CEC1-40C6-B3C4-8C79562E88BF}" srcOrd="0" destOrd="0" presId="urn:microsoft.com/office/officeart/2005/8/layout/pyramid1"/>
    <dgm:cxn modelId="{BCD012E4-6D5A-443A-9613-EC0685128175}" type="presOf" srcId="{5140EBAA-0ACB-44AE-A1D1-CF1993398620}" destId="{6AB64DF2-7F51-4CEC-A39A-1B3D5E226297}" srcOrd="1" destOrd="0" presId="urn:microsoft.com/office/officeart/2005/8/layout/pyramid1"/>
    <dgm:cxn modelId="{A2E89612-0B7D-4671-86B2-67C2DA02FD08}" type="presOf" srcId="{49C88307-7D16-4754-9D53-359B3334E0F1}" destId="{CF0CE352-A012-4DA4-9918-DEBE615726C5}" srcOrd="0" destOrd="0" presId="urn:microsoft.com/office/officeart/2005/8/layout/pyramid1"/>
    <dgm:cxn modelId="{F9F2AD4E-9D4A-419D-BA1E-C3565C03944E}" type="presOf" srcId="{5140EBAA-0ACB-44AE-A1D1-CF1993398620}" destId="{1CD6236A-870A-4C3F-8E40-C200A25E8833}" srcOrd="0" destOrd="0" presId="urn:microsoft.com/office/officeart/2005/8/layout/pyramid1"/>
    <dgm:cxn modelId="{9261F76F-B169-49BF-B709-E3EA26EC9861}" srcId="{D459ACBD-AC23-442B-B4CA-97618000F481}" destId="{5140EBAA-0ACB-44AE-A1D1-CF1993398620}" srcOrd="2" destOrd="0" parTransId="{ED67FED5-18A6-4996-AF58-57BBEEF3671E}" sibTransId="{151D0FF0-8D09-4091-833F-B56B37D12DA6}"/>
    <dgm:cxn modelId="{0FF85CFD-1329-4293-9A32-A8756AB99E61}" type="presParOf" srcId="{4D66E920-E5C9-44AC-BC13-A82DE3892CB4}" destId="{D38BC89E-A183-4B98-AE91-280A2626620A}" srcOrd="0" destOrd="0" presId="urn:microsoft.com/office/officeart/2005/8/layout/pyramid1"/>
    <dgm:cxn modelId="{671317F7-3B4B-4D28-8A92-324DA7D39F19}" type="presParOf" srcId="{D38BC89E-A183-4B98-AE91-280A2626620A}" destId="{EA5BF831-5626-4667-9920-58AC8E60BA9D}" srcOrd="0" destOrd="0" presId="urn:microsoft.com/office/officeart/2005/8/layout/pyramid1"/>
    <dgm:cxn modelId="{26248B81-0AB7-4FDE-AA4D-451E9BB6DBFA}" type="presParOf" srcId="{D38BC89E-A183-4B98-AE91-280A2626620A}" destId="{4826D677-44E9-4E21-AF71-CE92CCD5D5DF}" srcOrd="1" destOrd="0" presId="urn:microsoft.com/office/officeart/2005/8/layout/pyramid1"/>
    <dgm:cxn modelId="{0726CD18-288A-4A69-BD83-5B34855FCAD8}" type="presParOf" srcId="{4D66E920-E5C9-44AC-BC13-A82DE3892CB4}" destId="{AE6BF74B-8CC3-4C31-B125-273019D082E1}" srcOrd="1" destOrd="0" presId="urn:microsoft.com/office/officeart/2005/8/layout/pyramid1"/>
    <dgm:cxn modelId="{61193156-D5CF-4A2F-BB06-BEA4A5400205}" type="presParOf" srcId="{AE6BF74B-8CC3-4C31-B125-273019D082E1}" destId="{CF0CE352-A012-4DA4-9918-DEBE615726C5}" srcOrd="0" destOrd="0" presId="urn:microsoft.com/office/officeart/2005/8/layout/pyramid1"/>
    <dgm:cxn modelId="{A7908D61-F436-42A2-A329-5F25BB19DEBF}" type="presParOf" srcId="{AE6BF74B-8CC3-4C31-B125-273019D082E1}" destId="{425657CD-6EA4-4965-B6B0-E9C4D042B517}" srcOrd="1" destOrd="0" presId="urn:microsoft.com/office/officeart/2005/8/layout/pyramid1"/>
    <dgm:cxn modelId="{93DA16C9-5B0C-421F-AC01-26C8252A64BC}" type="presParOf" srcId="{4D66E920-E5C9-44AC-BC13-A82DE3892CB4}" destId="{71298005-DC5D-420C-8503-F6D9F333A5F2}" srcOrd="2" destOrd="0" presId="urn:microsoft.com/office/officeart/2005/8/layout/pyramid1"/>
    <dgm:cxn modelId="{20DDBB3D-820F-456A-A069-F2F974B73B0A}" type="presParOf" srcId="{71298005-DC5D-420C-8503-F6D9F333A5F2}" destId="{1CD6236A-870A-4C3F-8E40-C200A25E8833}" srcOrd="0" destOrd="0" presId="urn:microsoft.com/office/officeart/2005/8/layout/pyramid1"/>
    <dgm:cxn modelId="{E41E1B3F-5E69-4413-A368-A0165F589F3C}" type="presParOf" srcId="{71298005-DC5D-420C-8503-F6D9F333A5F2}" destId="{6AB64DF2-7F51-4CEC-A39A-1B3D5E226297}" srcOrd="1" destOrd="0" presId="urn:microsoft.com/office/officeart/2005/8/layout/pyramid1"/>
    <dgm:cxn modelId="{4AC613AE-924C-430D-ADCC-82B4BF287A46}" type="presParOf" srcId="{4D66E920-E5C9-44AC-BC13-A82DE3892CB4}" destId="{4D48B6F5-C334-4640-A64C-5FCCC5D63503}" srcOrd="3" destOrd="0" presId="urn:microsoft.com/office/officeart/2005/8/layout/pyramid1"/>
    <dgm:cxn modelId="{0A771B20-95D3-4C9F-A6AE-0BE4A881F7DE}" type="presParOf" srcId="{4D48B6F5-C334-4640-A64C-5FCCC5D63503}" destId="{3A0EF2FD-CEC1-40C6-B3C4-8C79562E88BF}" srcOrd="0" destOrd="0" presId="urn:microsoft.com/office/officeart/2005/8/layout/pyramid1"/>
    <dgm:cxn modelId="{5598C54D-0EB7-4DCC-BFCC-8F3E277B36BB}" type="presParOf" srcId="{4D48B6F5-C334-4640-A64C-5FCCC5D63503}" destId="{DA5A468A-C7D8-4C4C-9B69-2B9D39592D1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9ACBD-AC23-442B-B4CA-97618000F4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3C22DE8-4FDE-4198-90EA-02A0F4201EF0}">
      <dgm:prSet phldrT="[Texto]" custT="1"/>
      <dgm:spPr>
        <a:solidFill>
          <a:schemeClr val="accent1">
            <a:hueOff val="0"/>
            <a:satOff val="0"/>
            <a:lumOff val="0"/>
            <a:alpha val="4000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  <dgm:t>
        <a:bodyPr/>
        <a:lstStyle/>
        <a:p>
          <a:endParaRPr lang="pt-BR" sz="1800" dirty="0">
            <a:solidFill>
              <a:schemeClr val="bg1"/>
            </a:solidFill>
          </a:endParaRPr>
        </a:p>
      </dgm:t>
    </dgm:pt>
    <dgm:pt modelId="{2FBDB38B-5903-4BB2-A006-271EEEB5F7E8}" type="parTrans" cxnId="{154CF49B-674F-4BBF-9635-21D886E1FB17}">
      <dgm:prSet/>
      <dgm:spPr/>
      <dgm:t>
        <a:bodyPr/>
        <a:lstStyle/>
        <a:p>
          <a:endParaRPr lang="pt-BR"/>
        </a:p>
      </dgm:t>
    </dgm:pt>
    <dgm:pt modelId="{B92F5646-5F29-4103-A7FC-88710E4AD8A1}" type="sibTrans" cxnId="{154CF49B-674F-4BBF-9635-21D886E1FB17}">
      <dgm:prSet/>
      <dgm:spPr/>
      <dgm:t>
        <a:bodyPr/>
        <a:lstStyle/>
        <a:p>
          <a:endParaRPr lang="pt-BR"/>
        </a:p>
      </dgm:t>
    </dgm:pt>
    <dgm:pt modelId="{49C88307-7D16-4754-9D53-359B3334E0F1}">
      <dgm:prSet phldrT="[Texto]"/>
      <dgm:spPr/>
      <dgm:t>
        <a:bodyPr/>
        <a:lstStyle/>
        <a:p>
          <a:r>
            <a:rPr lang="pt-BR" dirty="0" smtClean="0">
              <a:solidFill>
                <a:schemeClr val="bg1"/>
              </a:solidFill>
            </a:rPr>
            <a:t>Sistema</a:t>
          </a:r>
          <a:endParaRPr lang="pt-BR" dirty="0">
            <a:solidFill>
              <a:schemeClr val="bg1"/>
            </a:solidFill>
          </a:endParaRPr>
        </a:p>
      </dgm:t>
    </dgm:pt>
    <dgm:pt modelId="{EAC6D057-4F26-403F-AA35-5B25081C658E}" type="parTrans" cxnId="{BA315598-E1A4-4C02-A781-26FC333D7B39}">
      <dgm:prSet/>
      <dgm:spPr/>
      <dgm:t>
        <a:bodyPr/>
        <a:lstStyle/>
        <a:p>
          <a:endParaRPr lang="pt-BR"/>
        </a:p>
      </dgm:t>
    </dgm:pt>
    <dgm:pt modelId="{2E821039-30D7-402C-B580-AE839FE38BBB}" type="sibTrans" cxnId="{BA315598-E1A4-4C02-A781-26FC333D7B39}">
      <dgm:prSet/>
      <dgm:spPr/>
      <dgm:t>
        <a:bodyPr/>
        <a:lstStyle/>
        <a:p>
          <a:endParaRPr lang="pt-BR"/>
        </a:p>
      </dgm:t>
    </dgm:pt>
    <dgm:pt modelId="{200E78F3-6DBF-439D-B25B-A2666E20C663}">
      <dgm:prSet phldrT="[Texto]"/>
      <dgm:spPr>
        <a:solidFill>
          <a:schemeClr val="accent1">
            <a:hueOff val="0"/>
            <a:satOff val="0"/>
            <a:lumOff val="0"/>
            <a:alpha val="40000"/>
          </a:schemeClr>
        </a:solidFill>
        <a:ln>
          <a:noFill/>
        </a:ln>
      </dgm:spPr>
      <dgm:t>
        <a:bodyPr/>
        <a:lstStyle/>
        <a:p>
          <a:r>
            <a:rPr lang="pt-BR" dirty="0" smtClean="0">
              <a:solidFill>
                <a:schemeClr val="tx1">
                  <a:lumMod val="20000"/>
                  <a:lumOff val="80000"/>
                </a:schemeClr>
              </a:solidFill>
            </a:rPr>
            <a:t>Componente ou Unitário</a:t>
          </a:r>
          <a:endParaRPr lang="pt-BR" dirty="0">
            <a:solidFill>
              <a:schemeClr val="tx1">
                <a:lumMod val="20000"/>
                <a:lumOff val="80000"/>
              </a:schemeClr>
            </a:solidFill>
          </a:endParaRPr>
        </a:p>
      </dgm:t>
    </dgm:pt>
    <dgm:pt modelId="{FA2B36FF-A5F4-4C02-AF87-90098F275967}" type="parTrans" cxnId="{A44DD350-FE6F-4A36-82E6-A7180DBD4944}">
      <dgm:prSet/>
      <dgm:spPr/>
      <dgm:t>
        <a:bodyPr/>
        <a:lstStyle/>
        <a:p>
          <a:endParaRPr lang="pt-BR"/>
        </a:p>
      </dgm:t>
    </dgm:pt>
    <dgm:pt modelId="{CEF5E8F3-B10F-4C34-820E-E29C2573F343}" type="sibTrans" cxnId="{A44DD350-FE6F-4A36-82E6-A7180DBD4944}">
      <dgm:prSet/>
      <dgm:spPr/>
      <dgm:t>
        <a:bodyPr/>
        <a:lstStyle/>
        <a:p>
          <a:endParaRPr lang="pt-BR"/>
        </a:p>
      </dgm:t>
    </dgm:pt>
    <dgm:pt modelId="{5140EBAA-0ACB-44AE-A1D1-CF1993398620}">
      <dgm:prSet/>
      <dgm:spPr>
        <a:solidFill>
          <a:schemeClr val="accent1">
            <a:hueOff val="0"/>
            <a:satOff val="0"/>
            <a:lumOff val="0"/>
            <a:alpha val="600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  <dgm:t>
        <a:bodyPr/>
        <a:lstStyle/>
        <a:p>
          <a:r>
            <a:rPr lang="pt-BR" dirty="0" smtClean="0">
              <a:solidFill>
                <a:schemeClr val="tx1">
                  <a:lumMod val="20000"/>
                  <a:lumOff val="80000"/>
                </a:schemeClr>
              </a:solidFill>
            </a:rPr>
            <a:t>Integração</a:t>
          </a:r>
          <a:endParaRPr lang="pt-BR" dirty="0">
            <a:solidFill>
              <a:schemeClr val="tx1">
                <a:lumMod val="20000"/>
                <a:lumOff val="80000"/>
              </a:schemeClr>
            </a:solidFill>
          </a:endParaRPr>
        </a:p>
      </dgm:t>
    </dgm:pt>
    <dgm:pt modelId="{ED67FED5-18A6-4996-AF58-57BBEEF3671E}" type="parTrans" cxnId="{9261F76F-B169-49BF-B709-E3EA26EC9861}">
      <dgm:prSet/>
      <dgm:spPr/>
      <dgm:t>
        <a:bodyPr/>
        <a:lstStyle/>
        <a:p>
          <a:endParaRPr lang="pt-BR"/>
        </a:p>
      </dgm:t>
    </dgm:pt>
    <dgm:pt modelId="{151D0FF0-8D09-4091-833F-B56B37D12DA6}" type="sibTrans" cxnId="{9261F76F-B169-49BF-B709-E3EA26EC9861}">
      <dgm:prSet/>
      <dgm:spPr/>
      <dgm:t>
        <a:bodyPr/>
        <a:lstStyle/>
        <a:p>
          <a:endParaRPr lang="pt-BR"/>
        </a:p>
      </dgm:t>
    </dgm:pt>
    <dgm:pt modelId="{4D66E920-E5C9-44AC-BC13-A82DE3892CB4}" type="pres">
      <dgm:prSet presAssocID="{D459ACBD-AC23-442B-B4CA-97618000F481}" presName="Name0" presStyleCnt="0">
        <dgm:presLayoutVars>
          <dgm:dir/>
          <dgm:animLvl val="lvl"/>
          <dgm:resizeHandles val="exact"/>
        </dgm:presLayoutVars>
      </dgm:prSet>
      <dgm:spPr/>
    </dgm:pt>
    <dgm:pt modelId="{D38BC89E-A183-4B98-AE91-280A2626620A}" type="pres">
      <dgm:prSet presAssocID="{F3C22DE8-4FDE-4198-90EA-02A0F4201EF0}" presName="Name8" presStyleCnt="0"/>
      <dgm:spPr/>
    </dgm:pt>
    <dgm:pt modelId="{EA5BF831-5626-4667-9920-58AC8E60BA9D}" type="pres">
      <dgm:prSet presAssocID="{F3C22DE8-4FDE-4198-90EA-02A0F4201EF0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6D677-44E9-4E21-AF71-CE92CCD5D5DF}" type="pres">
      <dgm:prSet presAssocID="{F3C22DE8-4FDE-4198-90EA-02A0F4201EF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E6BF74B-8CC3-4C31-B125-273019D082E1}" type="pres">
      <dgm:prSet presAssocID="{49C88307-7D16-4754-9D53-359B3334E0F1}" presName="Name8" presStyleCnt="0"/>
      <dgm:spPr/>
    </dgm:pt>
    <dgm:pt modelId="{CF0CE352-A012-4DA4-9918-DEBE615726C5}" type="pres">
      <dgm:prSet presAssocID="{49C88307-7D16-4754-9D53-359B3334E0F1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25657CD-6EA4-4965-B6B0-E9C4D042B517}" type="pres">
      <dgm:prSet presAssocID="{49C88307-7D16-4754-9D53-359B3334E0F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1298005-DC5D-420C-8503-F6D9F333A5F2}" type="pres">
      <dgm:prSet presAssocID="{5140EBAA-0ACB-44AE-A1D1-CF1993398620}" presName="Name8" presStyleCnt="0"/>
      <dgm:spPr/>
    </dgm:pt>
    <dgm:pt modelId="{1CD6236A-870A-4C3F-8E40-C200A25E8833}" type="pres">
      <dgm:prSet presAssocID="{5140EBAA-0ACB-44AE-A1D1-CF1993398620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AB64DF2-7F51-4CEC-A39A-1B3D5E226297}" type="pres">
      <dgm:prSet presAssocID="{5140EBAA-0ACB-44AE-A1D1-CF199339862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D48B6F5-C334-4640-A64C-5FCCC5D63503}" type="pres">
      <dgm:prSet presAssocID="{200E78F3-6DBF-439D-B25B-A2666E20C663}" presName="Name8" presStyleCnt="0"/>
      <dgm:spPr/>
    </dgm:pt>
    <dgm:pt modelId="{3A0EF2FD-CEC1-40C6-B3C4-8C79562E88BF}" type="pres">
      <dgm:prSet presAssocID="{200E78F3-6DBF-439D-B25B-A2666E20C663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A5A468A-C7D8-4C4C-9B69-2B9D39592D1F}" type="pres">
      <dgm:prSet presAssocID="{200E78F3-6DBF-439D-B25B-A2666E20C66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43D4868-0A08-47B8-B1C0-9BCAD7E43DCA}" type="presOf" srcId="{200E78F3-6DBF-439D-B25B-A2666E20C663}" destId="{DA5A468A-C7D8-4C4C-9B69-2B9D39592D1F}" srcOrd="1" destOrd="0" presId="urn:microsoft.com/office/officeart/2005/8/layout/pyramid1"/>
    <dgm:cxn modelId="{E952DE8D-4D3E-4242-A547-BD6591B7B6F3}" type="presOf" srcId="{F3C22DE8-4FDE-4198-90EA-02A0F4201EF0}" destId="{EA5BF831-5626-4667-9920-58AC8E60BA9D}" srcOrd="0" destOrd="0" presId="urn:microsoft.com/office/officeart/2005/8/layout/pyramid1"/>
    <dgm:cxn modelId="{5280E664-FD8A-4A26-BA30-3C6EF9E44801}" type="presOf" srcId="{D459ACBD-AC23-442B-B4CA-97618000F481}" destId="{4D66E920-E5C9-44AC-BC13-A82DE3892CB4}" srcOrd="0" destOrd="0" presId="urn:microsoft.com/office/officeart/2005/8/layout/pyramid1"/>
    <dgm:cxn modelId="{A57FCF22-BAE4-452B-9A06-A7685BC9F31F}" type="presOf" srcId="{49C88307-7D16-4754-9D53-359B3334E0F1}" destId="{425657CD-6EA4-4965-B6B0-E9C4D042B517}" srcOrd="1" destOrd="0" presId="urn:microsoft.com/office/officeart/2005/8/layout/pyramid1"/>
    <dgm:cxn modelId="{05F94C45-1FB7-41F6-980D-2443782792D1}" type="presOf" srcId="{F3C22DE8-4FDE-4198-90EA-02A0F4201EF0}" destId="{4826D677-44E9-4E21-AF71-CE92CCD5D5DF}" srcOrd="1" destOrd="0" presId="urn:microsoft.com/office/officeart/2005/8/layout/pyramid1"/>
    <dgm:cxn modelId="{154CF49B-674F-4BBF-9635-21D886E1FB17}" srcId="{D459ACBD-AC23-442B-B4CA-97618000F481}" destId="{F3C22DE8-4FDE-4198-90EA-02A0F4201EF0}" srcOrd="0" destOrd="0" parTransId="{2FBDB38B-5903-4BB2-A006-271EEEB5F7E8}" sibTransId="{B92F5646-5F29-4103-A7FC-88710E4AD8A1}"/>
    <dgm:cxn modelId="{BA315598-E1A4-4C02-A781-26FC333D7B39}" srcId="{D459ACBD-AC23-442B-B4CA-97618000F481}" destId="{49C88307-7D16-4754-9D53-359B3334E0F1}" srcOrd="1" destOrd="0" parTransId="{EAC6D057-4F26-403F-AA35-5B25081C658E}" sibTransId="{2E821039-30D7-402C-B580-AE839FE38BBB}"/>
    <dgm:cxn modelId="{A44DD350-FE6F-4A36-82E6-A7180DBD4944}" srcId="{D459ACBD-AC23-442B-B4CA-97618000F481}" destId="{200E78F3-6DBF-439D-B25B-A2666E20C663}" srcOrd="3" destOrd="0" parTransId="{FA2B36FF-A5F4-4C02-AF87-90098F275967}" sibTransId="{CEF5E8F3-B10F-4C34-820E-E29C2573F343}"/>
    <dgm:cxn modelId="{B8B58E4D-6A5B-4192-9EA2-79C5FE7EEA70}" type="presOf" srcId="{200E78F3-6DBF-439D-B25B-A2666E20C663}" destId="{3A0EF2FD-CEC1-40C6-B3C4-8C79562E88BF}" srcOrd="0" destOrd="0" presId="urn:microsoft.com/office/officeart/2005/8/layout/pyramid1"/>
    <dgm:cxn modelId="{BCD012E4-6D5A-443A-9613-EC0685128175}" type="presOf" srcId="{5140EBAA-0ACB-44AE-A1D1-CF1993398620}" destId="{6AB64DF2-7F51-4CEC-A39A-1B3D5E226297}" srcOrd="1" destOrd="0" presId="urn:microsoft.com/office/officeart/2005/8/layout/pyramid1"/>
    <dgm:cxn modelId="{A2E89612-0B7D-4671-86B2-67C2DA02FD08}" type="presOf" srcId="{49C88307-7D16-4754-9D53-359B3334E0F1}" destId="{CF0CE352-A012-4DA4-9918-DEBE615726C5}" srcOrd="0" destOrd="0" presId="urn:microsoft.com/office/officeart/2005/8/layout/pyramid1"/>
    <dgm:cxn modelId="{F9F2AD4E-9D4A-419D-BA1E-C3565C03944E}" type="presOf" srcId="{5140EBAA-0ACB-44AE-A1D1-CF1993398620}" destId="{1CD6236A-870A-4C3F-8E40-C200A25E8833}" srcOrd="0" destOrd="0" presId="urn:microsoft.com/office/officeart/2005/8/layout/pyramid1"/>
    <dgm:cxn modelId="{9261F76F-B169-49BF-B709-E3EA26EC9861}" srcId="{D459ACBD-AC23-442B-B4CA-97618000F481}" destId="{5140EBAA-0ACB-44AE-A1D1-CF1993398620}" srcOrd="2" destOrd="0" parTransId="{ED67FED5-18A6-4996-AF58-57BBEEF3671E}" sibTransId="{151D0FF0-8D09-4091-833F-B56B37D12DA6}"/>
    <dgm:cxn modelId="{0FF85CFD-1329-4293-9A32-A8756AB99E61}" type="presParOf" srcId="{4D66E920-E5C9-44AC-BC13-A82DE3892CB4}" destId="{D38BC89E-A183-4B98-AE91-280A2626620A}" srcOrd="0" destOrd="0" presId="urn:microsoft.com/office/officeart/2005/8/layout/pyramid1"/>
    <dgm:cxn modelId="{671317F7-3B4B-4D28-8A92-324DA7D39F19}" type="presParOf" srcId="{D38BC89E-A183-4B98-AE91-280A2626620A}" destId="{EA5BF831-5626-4667-9920-58AC8E60BA9D}" srcOrd="0" destOrd="0" presId="urn:microsoft.com/office/officeart/2005/8/layout/pyramid1"/>
    <dgm:cxn modelId="{26248B81-0AB7-4FDE-AA4D-451E9BB6DBFA}" type="presParOf" srcId="{D38BC89E-A183-4B98-AE91-280A2626620A}" destId="{4826D677-44E9-4E21-AF71-CE92CCD5D5DF}" srcOrd="1" destOrd="0" presId="urn:microsoft.com/office/officeart/2005/8/layout/pyramid1"/>
    <dgm:cxn modelId="{0726CD18-288A-4A69-BD83-5B34855FCAD8}" type="presParOf" srcId="{4D66E920-E5C9-44AC-BC13-A82DE3892CB4}" destId="{AE6BF74B-8CC3-4C31-B125-273019D082E1}" srcOrd="1" destOrd="0" presId="urn:microsoft.com/office/officeart/2005/8/layout/pyramid1"/>
    <dgm:cxn modelId="{61193156-D5CF-4A2F-BB06-BEA4A5400205}" type="presParOf" srcId="{AE6BF74B-8CC3-4C31-B125-273019D082E1}" destId="{CF0CE352-A012-4DA4-9918-DEBE615726C5}" srcOrd="0" destOrd="0" presId="urn:microsoft.com/office/officeart/2005/8/layout/pyramid1"/>
    <dgm:cxn modelId="{A7908D61-F436-42A2-A329-5F25BB19DEBF}" type="presParOf" srcId="{AE6BF74B-8CC3-4C31-B125-273019D082E1}" destId="{425657CD-6EA4-4965-B6B0-E9C4D042B517}" srcOrd="1" destOrd="0" presId="urn:microsoft.com/office/officeart/2005/8/layout/pyramid1"/>
    <dgm:cxn modelId="{93DA16C9-5B0C-421F-AC01-26C8252A64BC}" type="presParOf" srcId="{4D66E920-E5C9-44AC-BC13-A82DE3892CB4}" destId="{71298005-DC5D-420C-8503-F6D9F333A5F2}" srcOrd="2" destOrd="0" presId="urn:microsoft.com/office/officeart/2005/8/layout/pyramid1"/>
    <dgm:cxn modelId="{20DDBB3D-820F-456A-A069-F2F974B73B0A}" type="presParOf" srcId="{71298005-DC5D-420C-8503-F6D9F333A5F2}" destId="{1CD6236A-870A-4C3F-8E40-C200A25E8833}" srcOrd="0" destOrd="0" presId="urn:microsoft.com/office/officeart/2005/8/layout/pyramid1"/>
    <dgm:cxn modelId="{E41E1B3F-5E69-4413-A368-A0165F589F3C}" type="presParOf" srcId="{71298005-DC5D-420C-8503-F6D9F333A5F2}" destId="{6AB64DF2-7F51-4CEC-A39A-1B3D5E226297}" srcOrd="1" destOrd="0" presId="urn:microsoft.com/office/officeart/2005/8/layout/pyramid1"/>
    <dgm:cxn modelId="{4AC613AE-924C-430D-ADCC-82B4BF287A46}" type="presParOf" srcId="{4D66E920-E5C9-44AC-BC13-A82DE3892CB4}" destId="{4D48B6F5-C334-4640-A64C-5FCCC5D63503}" srcOrd="3" destOrd="0" presId="urn:microsoft.com/office/officeart/2005/8/layout/pyramid1"/>
    <dgm:cxn modelId="{0A771B20-95D3-4C9F-A6AE-0BE4A881F7DE}" type="presParOf" srcId="{4D48B6F5-C334-4640-A64C-5FCCC5D63503}" destId="{3A0EF2FD-CEC1-40C6-B3C4-8C79562E88BF}" srcOrd="0" destOrd="0" presId="urn:microsoft.com/office/officeart/2005/8/layout/pyramid1"/>
    <dgm:cxn modelId="{5598C54D-0EB7-4DCC-BFCC-8F3E277B36BB}" type="presParOf" srcId="{4D48B6F5-C334-4640-A64C-5FCCC5D63503}" destId="{DA5A468A-C7D8-4C4C-9B69-2B9D39592D1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59ACBD-AC23-442B-B4CA-97618000F4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3C22DE8-4FDE-4198-90EA-02A0F4201EF0}">
      <dgm:prSet phldrT="[Texto]" custT="1"/>
      <dgm:spPr>
        <a:solidFill>
          <a:schemeClr val="accent1">
            <a:hueOff val="0"/>
            <a:satOff val="0"/>
            <a:lumOff val="0"/>
          </a:schemeClr>
        </a:solidFill>
        <a:ln>
          <a:solidFill>
            <a:schemeClr val="bg1"/>
          </a:solidFill>
        </a:ln>
      </dgm:spPr>
      <dgm:t>
        <a:bodyPr/>
        <a:lstStyle/>
        <a:p>
          <a:endParaRPr lang="pt-BR" sz="1800" dirty="0">
            <a:solidFill>
              <a:schemeClr val="bg1"/>
            </a:solidFill>
          </a:endParaRPr>
        </a:p>
      </dgm:t>
    </dgm:pt>
    <dgm:pt modelId="{2FBDB38B-5903-4BB2-A006-271EEEB5F7E8}" type="parTrans" cxnId="{154CF49B-674F-4BBF-9635-21D886E1FB17}">
      <dgm:prSet/>
      <dgm:spPr/>
      <dgm:t>
        <a:bodyPr/>
        <a:lstStyle/>
        <a:p>
          <a:endParaRPr lang="pt-BR"/>
        </a:p>
      </dgm:t>
    </dgm:pt>
    <dgm:pt modelId="{B92F5646-5F29-4103-A7FC-88710E4AD8A1}" type="sibTrans" cxnId="{154CF49B-674F-4BBF-9635-21D886E1FB17}">
      <dgm:prSet/>
      <dgm:spPr/>
      <dgm:t>
        <a:bodyPr/>
        <a:lstStyle/>
        <a:p>
          <a:endParaRPr lang="pt-BR"/>
        </a:p>
      </dgm:t>
    </dgm:pt>
    <dgm:pt modelId="{49C88307-7D16-4754-9D53-359B3334E0F1}">
      <dgm:prSet phldrT="[Texto]"/>
      <dgm:spPr>
        <a:solidFill>
          <a:schemeClr val="accent1">
            <a:hueOff val="0"/>
            <a:satOff val="0"/>
            <a:lumOff val="0"/>
            <a:alpha val="44000"/>
          </a:schemeClr>
        </a:solidFill>
        <a:ln>
          <a:noFill/>
        </a:ln>
      </dgm:spPr>
      <dgm:t>
        <a:bodyPr/>
        <a:lstStyle/>
        <a:p>
          <a:r>
            <a:rPr lang="pt-BR" dirty="0" smtClean="0">
              <a:solidFill>
                <a:schemeClr val="tx1">
                  <a:lumMod val="20000"/>
                  <a:lumOff val="80000"/>
                </a:schemeClr>
              </a:solidFill>
            </a:rPr>
            <a:t>Sistema</a:t>
          </a:r>
          <a:endParaRPr lang="pt-BR" dirty="0">
            <a:solidFill>
              <a:schemeClr val="tx1">
                <a:lumMod val="20000"/>
                <a:lumOff val="80000"/>
              </a:schemeClr>
            </a:solidFill>
          </a:endParaRPr>
        </a:p>
      </dgm:t>
    </dgm:pt>
    <dgm:pt modelId="{EAC6D057-4F26-403F-AA35-5B25081C658E}" type="parTrans" cxnId="{BA315598-E1A4-4C02-A781-26FC333D7B39}">
      <dgm:prSet/>
      <dgm:spPr/>
      <dgm:t>
        <a:bodyPr/>
        <a:lstStyle/>
        <a:p>
          <a:endParaRPr lang="pt-BR"/>
        </a:p>
      </dgm:t>
    </dgm:pt>
    <dgm:pt modelId="{2E821039-30D7-402C-B580-AE839FE38BBB}" type="sibTrans" cxnId="{BA315598-E1A4-4C02-A781-26FC333D7B39}">
      <dgm:prSet/>
      <dgm:spPr/>
      <dgm:t>
        <a:bodyPr/>
        <a:lstStyle/>
        <a:p>
          <a:endParaRPr lang="pt-BR"/>
        </a:p>
      </dgm:t>
    </dgm:pt>
    <dgm:pt modelId="{200E78F3-6DBF-439D-B25B-A2666E20C663}">
      <dgm:prSet phldrT="[Texto]"/>
      <dgm:spPr>
        <a:solidFill>
          <a:schemeClr val="accent1">
            <a:hueOff val="0"/>
            <a:satOff val="0"/>
            <a:lumOff val="0"/>
            <a:alpha val="40000"/>
          </a:schemeClr>
        </a:solidFill>
        <a:ln>
          <a:noFill/>
        </a:ln>
      </dgm:spPr>
      <dgm:t>
        <a:bodyPr/>
        <a:lstStyle/>
        <a:p>
          <a:r>
            <a:rPr lang="pt-BR" dirty="0" smtClean="0">
              <a:solidFill>
                <a:schemeClr val="tx1">
                  <a:lumMod val="20000"/>
                  <a:lumOff val="80000"/>
                </a:schemeClr>
              </a:solidFill>
            </a:rPr>
            <a:t>Componente ou Unitário</a:t>
          </a:r>
          <a:endParaRPr lang="pt-BR" dirty="0">
            <a:solidFill>
              <a:schemeClr val="tx1">
                <a:lumMod val="20000"/>
                <a:lumOff val="80000"/>
              </a:schemeClr>
            </a:solidFill>
          </a:endParaRPr>
        </a:p>
      </dgm:t>
    </dgm:pt>
    <dgm:pt modelId="{FA2B36FF-A5F4-4C02-AF87-90098F275967}" type="parTrans" cxnId="{A44DD350-FE6F-4A36-82E6-A7180DBD4944}">
      <dgm:prSet/>
      <dgm:spPr/>
      <dgm:t>
        <a:bodyPr/>
        <a:lstStyle/>
        <a:p>
          <a:endParaRPr lang="pt-BR"/>
        </a:p>
      </dgm:t>
    </dgm:pt>
    <dgm:pt modelId="{CEF5E8F3-B10F-4C34-820E-E29C2573F343}" type="sibTrans" cxnId="{A44DD350-FE6F-4A36-82E6-A7180DBD4944}">
      <dgm:prSet/>
      <dgm:spPr/>
      <dgm:t>
        <a:bodyPr/>
        <a:lstStyle/>
        <a:p>
          <a:endParaRPr lang="pt-BR"/>
        </a:p>
      </dgm:t>
    </dgm:pt>
    <dgm:pt modelId="{5140EBAA-0ACB-44AE-A1D1-CF1993398620}">
      <dgm:prSet/>
      <dgm:spPr>
        <a:solidFill>
          <a:schemeClr val="accent1">
            <a:hueOff val="0"/>
            <a:satOff val="0"/>
            <a:lumOff val="0"/>
            <a:alpha val="6000"/>
          </a:schemeClr>
        </a:solidFill>
        <a:ln>
          <a:solidFill>
            <a:schemeClr val="lt1">
              <a:hueOff val="0"/>
              <a:satOff val="0"/>
              <a:lumOff val="0"/>
              <a:alpha val="0"/>
            </a:schemeClr>
          </a:solidFill>
        </a:ln>
      </dgm:spPr>
      <dgm:t>
        <a:bodyPr/>
        <a:lstStyle/>
        <a:p>
          <a:r>
            <a:rPr lang="pt-BR" dirty="0" smtClean="0">
              <a:solidFill>
                <a:schemeClr val="tx1">
                  <a:lumMod val="20000"/>
                  <a:lumOff val="80000"/>
                </a:schemeClr>
              </a:solidFill>
            </a:rPr>
            <a:t>Integração</a:t>
          </a:r>
          <a:endParaRPr lang="pt-BR" dirty="0">
            <a:solidFill>
              <a:schemeClr val="tx1">
                <a:lumMod val="20000"/>
                <a:lumOff val="80000"/>
              </a:schemeClr>
            </a:solidFill>
          </a:endParaRPr>
        </a:p>
      </dgm:t>
    </dgm:pt>
    <dgm:pt modelId="{ED67FED5-18A6-4996-AF58-57BBEEF3671E}" type="parTrans" cxnId="{9261F76F-B169-49BF-B709-E3EA26EC9861}">
      <dgm:prSet/>
      <dgm:spPr/>
      <dgm:t>
        <a:bodyPr/>
        <a:lstStyle/>
        <a:p>
          <a:endParaRPr lang="pt-BR"/>
        </a:p>
      </dgm:t>
    </dgm:pt>
    <dgm:pt modelId="{151D0FF0-8D09-4091-833F-B56B37D12DA6}" type="sibTrans" cxnId="{9261F76F-B169-49BF-B709-E3EA26EC9861}">
      <dgm:prSet/>
      <dgm:spPr/>
      <dgm:t>
        <a:bodyPr/>
        <a:lstStyle/>
        <a:p>
          <a:endParaRPr lang="pt-BR"/>
        </a:p>
      </dgm:t>
    </dgm:pt>
    <dgm:pt modelId="{4D66E920-E5C9-44AC-BC13-A82DE3892CB4}" type="pres">
      <dgm:prSet presAssocID="{D459ACBD-AC23-442B-B4CA-97618000F481}" presName="Name0" presStyleCnt="0">
        <dgm:presLayoutVars>
          <dgm:dir/>
          <dgm:animLvl val="lvl"/>
          <dgm:resizeHandles val="exact"/>
        </dgm:presLayoutVars>
      </dgm:prSet>
      <dgm:spPr/>
    </dgm:pt>
    <dgm:pt modelId="{D38BC89E-A183-4B98-AE91-280A2626620A}" type="pres">
      <dgm:prSet presAssocID="{F3C22DE8-4FDE-4198-90EA-02A0F4201EF0}" presName="Name8" presStyleCnt="0"/>
      <dgm:spPr/>
    </dgm:pt>
    <dgm:pt modelId="{EA5BF831-5626-4667-9920-58AC8E60BA9D}" type="pres">
      <dgm:prSet presAssocID="{F3C22DE8-4FDE-4198-90EA-02A0F4201EF0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826D677-44E9-4E21-AF71-CE92CCD5D5DF}" type="pres">
      <dgm:prSet presAssocID="{F3C22DE8-4FDE-4198-90EA-02A0F4201EF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E6BF74B-8CC3-4C31-B125-273019D082E1}" type="pres">
      <dgm:prSet presAssocID="{49C88307-7D16-4754-9D53-359B3334E0F1}" presName="Name8" presStyleCnt="0"/>
      <dgm:spPr/>
    </dgm:pt>
    <dgm:pt modelId="{CF0CE352-A012-4DA4-9918-DEBE615726C5}" type="pres">
      <dgm:prSet presAssocID="{49C88307-7D16-4754-9D53-359B3334E0F1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25657CD-6EA4-4965-B6B0-E9C4D042B517}" type="pres">
      <dgm:prSet presAssocID="{49C88307-7D16-4754-9D53-359B3334E0F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1298005-DC5D-420C-8503-F6D9F333A5F2}" type="pres">
      <dgm:prSet presAssocID="{5140EBAA-0ACB-44AE-A1D1-CF1993398620}" presName="Name8" presStyleCnt="0"/>
      <dgm:spPr/>
    </dgm:pt>
    <dgm:pt modelId="{1CD6236A-870A-4C3F-8E40-C200A25E8833}" type="pres">
      <dgm:prSet presAssocID="{5140EBAA-0ACB-44AE-A1D1-CF1993398620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AB64DF2-7F51-4CEC-A39A-1B3D5E226297}" type="pres">
      <dgm:prSet presAssocID="{5140EBAA-0ACB-44AE-A1D1-CF199339862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D48B6F5-C334-4640-A64C-5FCCC5D63503}" type="pres">
      <dgm:prSet presAssocID="{200E78F3-6DBF-439D-B25B-A2666E20C663}" presName="Name8" presStyleCnt="0"/>
      <dgm:spPr/>
    </dgm:pt>
    <dgm:pt modelId="{3A0EF2FD-CEC1-40C6-B3C4-8C79562E88BF}" type="pres">
      <dgm:prSet presAssocID="{200E78F3-6DBF-439D-B25B-A2666E20C663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A5A468A-C7D8-4C4C-9B69-2B9D39592D1F}" type="pres">
      <dgm:prSet presAssocID="{200E78F3-6DBF-439D-B25B-A2666E20C66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43D4868-0A08-47B8-B1C0-9BCAD7E43DCA}" type="presOf" srcId="{200E78F3-6DBF-439D-B25B-A2666E20C663}" destId="{DA5A468A-C7D8-4C4C-9B69-2B9D39592D1F}" srcOrd="1" destOrd="0" presId="urn:microsoft.com/office/officeart/2005/8/layout/pyramid1"/>
    <dgm:cxn modelId="{E952DE8D-4D3E-4242-A547-BD6591B7B6F3}" type="presOf" srcId="{F3C22DE8-4FDE-4198-90EA-02A0F4201EF0}" destId="{EA5BF831-5626-4667-9920-58AC8E60BA9D}" srcOrd="0" destOrd="0" presId="urn:microsoft.com/office/officeart/2005/8/layout/pyramid1"/>
    <dgm:cxn modelId="{5280E664-FD8A-4A26-BA30-3C6EF9E44801}" type="presOf" srcId="{D459ACBD-AC23-442B-B4CA-97618000F481}" destId="{4D66E920-E5C9-44AC-BC13-A82DE3892CB4}" srcOrd="0" destOrd="0" presId="urn:microsoft.com/office/officeart/2005/8/layout/pyramid1"/>
    <dgm:cxn modelId="{A57FCF22-BAE4-452B-9A06-A7685BC9F31F}" type="presOf" srcId="{49C88307-7D16-4754-9D53-359B3334E0F1}" destId="{425657CD-6EA4-4965-B6B0-E9C4D042B517}" srcOrd="1" destOrd="0" presId="urn:microsoft.com/office/officeart/2005/8/layout/pyramid1"/>
    <dgm:cxn modelId="{05F94C45-1FB7-41F6-980D-2443782792D1}" type="presOf" srcId="{F3C22DE8-4FDE-4198-90EA-02A0F4201EF0}" destId="{4826D677-44E9-4E21-AF71-CE92CCD5D5DF}" srcOrd="1" destOrd="0" presId="urn:microsoft.com/office/officeart/2005/8/layout/pyramid1"/>
    <dgm:cxn modelId="{154CF49B-674F-4BBF-9635-21D886E1FB17}" srcId="{D459ACBD-AC23-442B-B4CA-97618000F481}" destId="{F3C22DE8-4FDE-4198-90EA-02A0F4201EF0}" srcOrd="0" destOrd="0" parTransId="{2FBDB38B-5903-4BB2-A006-271EEEB5F7E8}" sibTransId="{B92F5646-5F29-4103-A7FC-88710E4AD8A1}"/>
    <dgm:cxn modelId="{BA315598-E1A4-4C02-A781-26FC333D7B39}" srcId="{D459ACBD-AC23-442B-B4CA-97618000F481}" destId="{49C88307-7D16-4754-9D53-359B3334E0F1}" srcOrd="1" destOrd="0" parTransId="{EAC6D057-4F26-403F-AA35-5B25081C658E}" sibTransId="{2E821039-30D7-402C-B580-AE839FE38BBB}"/>
    <dgm:cxn modelId="{A44DD350-FE6F-4A36-82E6-A7180DBD4944}" srcId="{D459ACBD-AC23-442B-B4CA-97618000F481}" destId="{200E78F3-6DBF-439D-B25B-A2666E20C663}" srcOrd="3" destOrd="0" parTransId="{FA2B36FF-A5F4-4C02-AF87-90098F275967}" sibTransId="{CEF5E8F3-B10F-4C34-820E-E29C2573F343}"/>
    <dgm:cxn modelId="{B8B58E4D-6A5B-4192-9EA2-79C5FE7EEA70}" type="presOf" srcId="{200E78F3-6DBF-439D-B25B-A2666E20C663}" destId="{3A0EF2FD-CEC1-40C6-B3C4-8C79562E88BF}" srcOrd="0" destOrd="0" presId="urn:microsoft.com/office/officeart/2005/8/layout/pyramid1"/>
    <dgm:cxn modelId="{BCD012E4-6D5A-443A-9613-EC0685128175}" type="presOf" srcId="{5140EBAA-0ACB-44AE-A1D1-CF1993398620}" destId="{6AB64DF2-7F51-4CEC-A39A-1B3D5E226297}" srcOrd="1" destOrd="0" presId="urn:microsoft.com/office/officeart/2005/8/layout/pyramid1"/>
    <dgm:cxn modelId="{A2E89612-0B7D-4671-86B2-67C2DA02FD08}" type="presOf" srcId="{49C88307-7D16-4754-9D53-359B3334E0F1}" destId="{CF0CE352-A012-4DA4-9918-DEBE615726C5}" srcOrd="0" destOrd="0" presId="urn:microsoft.com/office/officeart/2005/8/layout/pyramid1"/>
    <dgm:cxn modelId="{F9F2AD4E-9D4A-419D-BA1E-C3565C03944E}" type="presOf" srcId="{5140EBAA-0ACB-44AE-A1D1-CF1993398620}" destId="{1CD6236A-870A-4C3F-8E40-C200A25E8833}" srcOrd="0" destOrd="0" presId="urn:microsoft.com/office/officeart/2005/8/layout/pyramid1"/>
    <dgm:cxn modelId="{9261F76F-B169-49BF-B709-E3EA26EC9861}" srcId="{D459ACBD-AC23-442B-B4CA-97618000F481}" destId="{5140EBAA-0ACB-44AE-A1D1-CF1993398620}" srcOrd="2" destOrd="0" parTransId="{ED67FED5-18A6-4996-AF58-57BBEEF3671E}" sibTransId="{151D0FF0-8D09-4091-833F-B56B37D12DA6}"/>
    <dgm:cxn modelId="{0FF85CFD-1329-4293-9A32-A8756AB99E61}" type="presParOf" srcId="{4D66E920-E5C9-44AC-BC13-A82DE3892CB4}" destId="{D38BC89E-A183-4B98-AE91-280A2626620A}" srcOrd="0" destOrd="0" presId="urn:microsoft.com/office/officeart/2005/8/layout/pyramid1"/>
    <dgm:cxn modelId="{671317F7-3B4B-4D28-8A92-324DA7D39F19}" type="presParOf" srcId="{D38BC89E-A183-4B98-AE91-280A2626620A}" destId="{EA5BF831-5626-4667-9920-58AC8E60BA9D}" srcOrd="0" destOrd="0" presId="urn:microsoft.com/office/officeart/2005/8/layout/pyramid1"/>
    <dgm:cxn modelId="{26248B81-0AB7-4FDE-AA4D-451E9BB6DBFA}" type="presParOf" srcId="{D38BC89E-A183-4B98-AE91-280A2626620A}" destId="{4826D677-44E9-4E21-AF71-CE92CCD5D5DF}" srcOrd="1" destOrd="0" presId="urn:microsoft.com/office/officeart/2005/8/layout/pyramid1"/>
    <dgm:cxn modelId="{0726CD18-288A-4A69-BD83-5B34855FCAD8}" type="presParOf" srcId="{4D66E920-E5C9-44AC-BC13-A82DE3892CB4}" destId="{AE6BF74B-8CC3-4C31-B125-273019D082E1}" srcOrd="1" destOrd="0" presId="urn:microsoft.com/office/officeart/2005/8/layout/pyramid1"/>
    <dgm:cxn modelId="{61193156-D5CF-4A2F-BB06-BEA4A5400205}" type="presParOf" srcId="{AE6BF74B-8CC3-4C31-B125-273019D082E1}" destId="{CF0CE352-A012-4DA4-9918-DEBE615726C5}" srcOrd="0" destOrd="0" presId="urn:microsoft.com/office/officeart/2005/8/layout/pyramid1"/>
    <dgm:cxn modelId="{A7908D61-F436-42A2-A329-5F25BB19DEBF}" type="presParOf" srcId="{AE6BF74B-8CC3-4C31-B125-273019D082E1}" destId="{425657CD-6EA4-4965-B6B0-E9C4D042B517}" srcOrd="1" destOrd="0" presId="urn:microsoft.com/office/officeart/2005/8/layout/pyramid1"/>
    <dgm:cxn modelId="{93DA16C9-5B0C-421F-AC01-26C8252A64BC}" type="presParOf" srcId="{4D66E920-E5C9-44AC-BC13-A82DE3892CB4}" destId="{71298005-DC5D-420C-8503-F6D9F333A5F2}" srcOrd="2" destOrd="0" presId="urn:microsoft.com/office/officeart/2005/8/layout/pyramid1"/>
    <dgm:cxn modelId="{20DDBB3D-820F-456A-A069-F2F974B73B0A}" type="presParOf" srcId="{71298005-DC5D-420C-8503-F6D9F333A5F2}" destId="{1CD6236A-870A-4C3F-8E40-C200A25E8833}" srcOrd="0" destOrd="0" presId="urn:microsoft.com/office/officeart/2005/8/layout/pyramid1"/>
    <dgm:cxn modelId="{E41E1B3F-5E69-4413-A368-A0165F589F3C}" type="presParOf" srcId="{71298005-DC5D-420C-8503-F6D9F333A5F2}" destId="{6AB64DF2-7F51-4CEC-A39A-1B3D5E226297}" srcOrd="1" destOrd="0" presId="urn:microsoft.com/office/officeart/2005/8/layout/pyramid1"/>
    <dgm:cxn modelId="{4AC613AE-924C-430D-ADCC-82B4BF287A46}" type="presParOf" srcId="{4D66E920-E5C9-44AC-BC13-A82DE3892CB4}" destId="{4D48B6F5-C334-4640-A64C-5FCCC5D63503}" srcOrd="3" destOrd="0" presId="urn:microsoft.com/office/officeart/2005/8/layout/pyramid1"/>
    <dgm:cxn modelId="{0A771B20-95D3-4C9F-A6AE-0BE4A881F7DE}" type="presParOf" srcId="{4D48B6F5-C334-4640-A64C-5FCCC5D63503}" destId="{3A0EF2FD-CEC1-40C6-B3C4-8C79562E88BF}" srcOrd="0" destOrd="0" presId="urn:microsoft.com/office/officeart/2005/8/layout/pyramid1"/>
    <dgm:cxn modelId="{5598C54D-0EB7-4DCC-BFCC-8F3E277B36BB}" type="presParOf" srcId="{4D48B6F5-C334-4640-A64C-5FCCC5D63503}" destId="{DA5A468A-C7D8-4C4C-9B69-2B9D39592D1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BF831-5626-4667-9920-58AC8E60BA9D}">
      <dsp:nvSpPr>
        <dsp:cNvPr id="0" name=""/>
        <dsp:cNvSpPr/>
      </dsp:nvSpPr>
      <dsp:spPr>
        <a:xfrm>
          <a:off x="1994273" y="0"/>
          <a:ext cx="1329515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1994273" y="0"/>
        <a:ext cx="1329515" cy="800697"/>
      </dsp:txXfrm>
    </dsp:sp>
    <dsp:sp modelId="{CF0CE352-A012-4DA4-9918-DEBE615726C5}">
      <dsp:nvSpPr>
        <dsp:cNvPr id="0" name=""/>
        <dsp:cNvSpPr/>
      </dsp:nvSpPr>
      <dsp:spPr>
        <a:xfrm>
          <a:off x="1329515" y="800696"/>
          <a:ext cx="2659031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bg1"/>
              </a:solidFill>
            </a:rPr>
            <a:t>Sistema</a:t>
          </a:r>
          <a:endParaRPr lang="pt-BR" sz="2300" kern="1200" dirty="0">
            <a:solidFill>
              <a:schemeClr val="bg1"/>
            </a:solidFill>
          </a:endParaRPr>
        </a:p>
      </dsp:txBody>
      <dsp:txXfrm>
        <a:off x="1794846" y="800696"/>
        <a:ext cx="1728370" cy="800697"/>
      </dsp:txXfrm>
    </dsp:sp>
    <dsp:sp modelId="{1CD6236A-870A-4C3F-8E40-C200A25E8833}">
      <dsp:nvSpPr>
        <dsp:cNvPr id="0" name=""/>
        <dsp:cNvSpPr/>
      </dsp:nvSpPr>
      <dsp:spPr>
        <a:xfrm>
          <a:off x="664757" y="1601393"/>
          <a:ext cx="3988547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bg1"/>
              </a:solidFill>
            </a:rPr>
            <a:t>Integração</a:t>
          </a:r>
          <a:endParaRPr lang="pt-BR" sz="2300" kern="1200" dirty="0">
            <a:solidFill>
              <a:schemeClr val="bg1"/>
            </a:solidFill>
          </a:endParaRPr>
        </a:p>
      </dsp:txBody>
      <dsp:txXfrm>
        <a:off x="1362753" y="1601393"/>
        <a:ext cx="2592555" cy="800697"/>
      </dsp:txXfrm>
    </dsp:sp>
    <dsp:sp modelId="{3A0EF2FD-CEC1-40C6-B3C4-8C79562E88BF}">
      <dsp:nvSpPr>
        <dsp:cNvPr id="0" name=""/>
        <dsp:cNvSpPr/>
      </dsp:nvSpPr>
      <dsp:spPr>
        <a:xfrm>
          <a:off x="0" y="2402091"/>
          <a:ext cx="5318063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bg1"/>
              </a:solidFill>
            </a:rPr>
            <a:t>Componente ou Unitário</a:t>
          </a:r>
          <a:endParaRPr lang="pt-BR" sz="2300" kern="1200" dirty="0">
            <a:solidFill>
              <a:schemeClr val="bg1"/>
            </a:solidFill>
          </a:endParaRPr>
        </a:p>
      </dsp:txBody>
      <dsp:txXfrm>
        <a:off x="930661" y="2402091"/>
        <a:ext cx="3456740" cy="800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BF831-5626-4667-9920-58AC8E60BA9D}">
      <dsp:nvSpPr>
        <dsp:cNvPr id="0" name=""/>
        <dsp:cNvSpPr/>
      </dsp:nvSpPr>
      <dsp:spPr>
        <a:xfrm>
          <a:off x="1994273" y="0"/>
          <a:ext cx="1329515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1994273" y="0"/>
        <a:ext cx="1329515" cy="800697"/>
      </dsp:txXfrm>
    </dsp:sp>
    <dsp:sp modelId="{CF0CE352-A012-4DA4-9918-DEBE615726C5}">
      <dsp:nvSpPr>
        <dsp:cNvPr id="0" name=""/>
        <dsp:cNvSpPr/>
      </dsp:nvSpPr>
      <dsp:spPr>
        <a:xfrm>
          <a:off x="1329515" y="800696"/>
          <a:ext cx="2659031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>
                  <a:lumMod val="20000"/>
                  <a:lumOff val="80000"/>
                </a:schemeClr>
              </a:solidFill>
            </a:rPr>
            <a:t>Sistema</a:t>
          </a:r>
          <a:endParaRPr lang="pt-BR" sz="2300" kern="1200" dirty="0">
            <a:solidFill>
              <a:schemeClr val="tx1">
                <a:lumMod val="20000"/>
                <a:lumOff val="80000"/>
              </a:schemeClr>
            </a:solidFill>
          </a:endParaRPr>
        </a:p>
      </dsp:txBody>
      <dsp:txXfrm>
        <a:off x="1794846" y="800696"/>
        <a:ext cx="1728370" cy="800697"/>
      </dsp:txXfrm>
    </dsp:sp>
    <dsp:sp modelId="{1CD6236A-870A-4C3F-8E40-C200A25E8833}">
      <dsp:nvSpPr>
        <dsp:cNvPr id="0" name=""/>
        <dsp:cNvSpPr/>
      </dsp:nvSpPr>
      <dsp:spPr>
        <a:xfrm>
          <a:off x="664757" y="1601393"/>
          <a:ext cx="3988547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>
                  <a:lumMod val="20000"/>
                  <a:lumOff val="80000"/>
                </a:schemeClr>
              </a:solidFill>
            </a:rPr>
            <a:t>Integração</a:t>
          </a:r>
          <a:endParaRPr lang="pt-BR" sz="2300" kern="1200" dirty="0">
            <a:solidFill>
              <a:schemeClr val="tx1">
                <a:lumMod val="20000"/>
                <a:lumOff val="80000"/>
              </a:schemeClr>
            </a:solidFill>
          </a:endParaRPr>
        </a:p>
      </dsp:txBody>
      <dsp:txXfrm>
        <a:off x="1362753" y="1601393"/>
        <a:ext cx="2592555" cy="800697"/>
      </dsp:txXfrm>
    </dsp:sp>
    <dsp:sp modelId="{3A0EF2FD-CEC1-40C6-B3C4-8C79562E88BF}">
      <dsp:nvSpPr>
        <dsp:cNvPr id="0" name=""/>
        <dsp:cNvSpPr/>
      </dsp:nvSpPr>
      <dsp:spPr>
        <a:xfrm>
          <a:off x="0" y="2402091"/>
          <a:ext cx="5318063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bg1"/>
              </a:solidFill>
            </a:rPr>
            <a:t>Componente ou Unitário</a:t>
          </a:r>
          <a:endParaRPr lang="pt-BR" sz="2300" kern="1200" dirty="0">
            <a:solidFill>
              <a:schemeClr val="bg1"/>
            </a:solidFill>
          </a:endParaRPr>
        </a:p>
      </dsp:txBody>
      <dsp:txXfrm>
        <a:off x="930661" y="2402091"/>
        <a:ext cx="3456740" cy="8006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BF831-5626-4667-9920-58AC8E60BA9D}">
      <dsp:nvSpPr>
        <dsp:cNvPr id="0" name=""/>
        <dsp:cNvSpPr/>
      </dsp:nvSpPr>
      <dsp:spPr>
        <a:xfrm>
          <a:off x="1994273" y="0"/>
          <a:ext cx="1329515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1994273" y="0"/>
        <a:ext cx="1329515" cy="800697"/>
      </dsp:txXfrm>
    </dsp:sp>
    <dsp:sp modelId="{CF0CE352-A012-4DA4-9918-DEBE615726C5}">
      <dsp:nvSpPr>
        <dsp:cNvPr id="0" name=""/>
        <dsp:cNvSpPr/>
      </dsp:nvSpPr>
      <dsp:spPr>
        <a:xfrm>
          <a:off x="1329515" y="800696"/>
          <a:ext cx="2659031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>
                  <a:lumMod val="20000"/>
                  <a:lumOff val="80000"/>
                </a:schemeClr>
              </a:solidFill>
            </a:rPr>
            <a:t>Sistema</a:t>
          </a:r>
          <a:endParaRPr lang="pt-BR" sz="2300" kern="1200" dirty="0">
            <a:solidFill>
              <a:schemeClr val="tx1">
                <a:lumMod val="20000"/>
                <a:lumOff val="80000"/>
              </a:schemeClr>
            </a:solidFill>
          </a:endParaRPr>
        </a:p>
      </dsp:txBody>
      <dsp:txXfrm>
        <a:off x="1794846" y="800696"/>
        <a:ext cx="1728370" cy="800697"/>
      </dsp:txXfrm>
    </dsp:sp>
    <dsp:sp modelId="{1CD6236A-870A-4C3F-8E40-C200A25E8833}">
      <dsp:nvSpPr>
        <dsp:cNvPr id="0" name=""/>
        <dsp:cNvSpPr/>
      </dsp:nvSpPr>
      <dsp:spPr>
        <a:xfrm>
          <a:off x="664757" y="1601393"/>
          <a:ext cx="3988547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>
                  <a:lumMod val="20000"/>
                  <a:lumOff val="80000"/>
                </a:schemeClr>
              </a:solidFill>
            </a:rPr>
            <a:t>Integração</a:t>
          </a:r>
          <a:endParaRPr lang="pt-BR" sz="2300" kern="1200" dirty="0">
            <a:solidFill>
              <a:schemeClr val="tx1">
                <a:lumMod val="20000"/>
                <a:lumOff val="80000"/>
              </a:schemeClr>
            </a:solidFill>
          </a:endParaRPr>
        </a:p>
      </dsp:txBody>
      <dsp:txXfrm>
        <a:off x="1362753" y="1601393"/>
        <a:ext cx="2592555" cy="800697"/>
      </dsp:txXfrm>
    </dsp:sp>
    <dsp:sp modelId="{3A0EF2FD-CEC1-40C6-B3C4-8C79562E88BF}">
      <dsp:nvSpPr>
        <dsp:cNvPr id="0" name=""/>
        <dsp:cNvSpPr/>
      </dsp:nvSpPr>
      <dsp:spPr>
        <a:xfrm>
          <a:off x="0" y="2402091"/>
          <a:ext cx="5318063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4000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>
                  <a:lumMod val="20000"/>
                  <a:lumOff val="80000"/>
                </a:schemeClr>
              </a:solidFill>
            </a:rPr>
            <a:t>Componente ou Unitário</a:t>
          </a:r>
          <a:endParaRPr lang="pt-BR" sz="2300" kern="1200" dirty="0">
            <a:solidFill>
              <a:schemeClr val="tx1">
                <a:lumMod val="20000"/>
                <a:lumOff val="80000"/>
              </a:schemeClr>
            </a:solidFill>
          </a:endParaRPr>
        </a:p>
      </dsp:txBody>
      <dsp:txXfrm>
        <a:off x="930661" y="2402091"/>
        <a:ext cx="3456740" cy="8006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BF831-5626-4667-9920-58AC8E60BA9D}">
      <dsp:nvSpPr>
        <dsp:cNvPr id="0" name=""/>
        <dsp:cNvSpPr/>
      </dsp:nvSpPr>
      <dsp:spPr>
        <a:xfrm>
          <a:off x="1994273" y="0"/>
          <a:ext cx="1329515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1994273" y="0"/>
        <a:ext cx="1329515" cy="800697"/>
      </dsp:txXfrm>
    </dsp:sp>
    <dsp:sp modelId="{CF0CE352-A012-4DA4-9918-DEBE615726C5}">
      <dsp:nvSpPr>
        <dsp:cNvPr id="0" name=""/>
        <dsp:cNvSpPr/>
      </dsp:nvSpPr>
      <dsp:spPr>
        <a:xfrm>
          <a:off x="1329515" y="800696"/>
          <a:ext cx="2659031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bg1"/>
              </a:solidFill>
            </a:rPr>
            <a:t>Sistema</a:t>
          </a:r>
          <a:endParaRPr lang="pt-BR" sz="2300" kern="1200" dirty="0">
            <a:solidFill>
              <a:schemeClr val="bg1"/>
            </a:solidFill>
          </a:endParaRPr>
        </a:p>
      </dsp:txBody>
      <dsp:txXfrm>
        <a:off x="1794846" y="800696"/>
        <a:ext cx="1728370" cy="800697"/>
      </dsp:txXfrm>
    </dsp:sp>
    <dsp:sp modelId="{1CD6236A-870A-4C3F-8E40-C200A25E8833}">
      <dsp:nvSpPr>
        <dsp:cNvPr id="0" name=""/>
        <dsp:cNvSpPr/>
      </dsp:nvSpPr>
      <dsp:spPr>
        <a:xfrm>
          <a:off x="664757" y="1601393"/>
          <a:ext cx="3988547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6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>
                  <a:lumMod val="20000"/>
                  <a:lumOff val="80000"/>
                </a:schemeClr>
              </a:solidFill>
            </a:rPr>
            <a:t>Integração</a:t>
          </a:r>
          <a:endParaRPr lang="pt-BR" sz="2300" kern="1200" dirty="0">
            <a:solidFill>
              <a:schemeClr val="tx1">
                <a:lumMod val="20000"/>
                <a:lumOff val="80000"/>
              </a:schemeClr>
            </a:solidFill>
          </a:endParaRPr>
        </a:p>
      </dsp:txBody>
      <dsp:txXfrm>
        <a:off x="1362753" y="1601393"/>
        <a:ext cx="2592555" cy="800697"/>
      </dsp:txXfrm>
    </dsp:sp>
    <dsp:sp modelId="{3A0EF2FD-CEC1-40C6-B3C4-8C79562E88BF}">
      <dsp:nvSpPr>
        <dsp:cNvPr id="0" name=""/>
        <dsp:cNvSpPr/>
      </dsp:nvSpPr>
      <dsp:spPr>
        <a:xfrm>
          <a:off x="0" y="2402091"/>
          <a:ext cx="5318063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4000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>
                  <a:lumMod val="20000"/>
                  <a:lumOff val="80000"/>
                </a:schemeClr>
              </a:solidFill>
            </a:rPr>
            <a:t>Componente ou Unitário</a:t>
          </a:r>
          <a:endParaRPr lang="pt-BR" sz="2300" kern="1200" dirty="0">
            <a:solidFill>
              <a:schemeClr val="tx1">
                <a:lumMod val="20000"/>
                <a:lumOff val="80000"/>
              </a:schemeClr>
            </a:solidFill>
          </a:endParaRPr>
        </a:p>
      </dsp:txBody>
      <dsp:txXfrm>
        <a:off x="930661" y="2402091"/>
        <a:ext cx="3456740" cy="8006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BF831-5626-4667-9920-58AC8E60BA9D}">
      <dsp:nvSpPr>
        <dsp:cNvPr id="0" name=""/>
        <dsp:cNvSpPr/>
      </dsp:nvSpPr>
      <dsp:spPr>
        <a:xfrm>
          <a:off x="1994273" y="0"/>
          <a:ext cx="1329515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</a:schemeClr>
        </a:solidFill>
        <a:ln w="1079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>
            <a:solidFill>
              <a:schemeClr val="bg1"/>
            </a:solidFill>
          </a:endParaRPr>
        </a:p>
      </dsp:txBody>
      <dsp:txXfrm>
        <a:off x="1994273" y="0"/>
        <a:ext cx="1329515" cy="800697"/>
      </dsp:txXfrm>
    </dsp:sp>
    <dsp:sp modelId="{CF0CE352-A012-4DA4-9918-DEBE615726C5}">
      <dsp:nvSpPr>
        <dsp:cNvPr id="0" name=""/>
        <dsp:cNvSpPr/>
      </dsp:nvSpPr>
      <dsp:spPr>
        <a:xfrm>
          <a:off x="1329515" y="800696"/>
          <a:ext cx="2659031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4400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>
                  <a:lumMod val="20000"/>
                  <a:lumOff val="80000"/>
                </a:schemeClr>
              </a:solidFill>
            </a:rPr>
            <a:t>Sistema</a:t>
          </a:r>
          <a:endParaRPr lang="pt-BR" sz="2300" kern="1200" dirty="0">
            <a:solidFill>
              <a:schemeClr val="tx1">
                <a:lumMod val="20000"/>
                <a:lumOff val="80000"/>
              </a:schemeClr>
            </a:solidFill>
          </a:endParaRPr>
        </a:p>
      </dsp:txBody>
      <dsp:txXfrm>
        <a:off x="1794846" y="800696"/>
        <a:ext cx="1728370" cy="800697"/>
      </dsp:txXfrm>
    </dsp:sp>
    <dsp:sp modelId="{1CD6236A-870A-4C3F-8E40-C200A25E8833}">
      <dsp:nvSpPr>
        <dsp:cNvPr id="0" name=""/>
        <dsp:cNvSpPr/>
      </dsp:nvSpPr>
      <dsp:spPr>
        <a:xfrm>
          <a:off x="664757" y="1601393"/>
          <a:ext cx="3988547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6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>
                  <a:lumMod val="20000"/>
                  <a:lumOff val="80000"/>
                </a:schemeClr>
              </a:solidFill>
            </a:rPr>
            <a:t>Integração</a:t>
          </a:r>
          <a:endParaRPr lang="pt-BR" sz="2300" kern="1200" dirty="0">
            <a:solidFill>
              <a:schemeClr val="tx1">
                <a:lumMod val="20000"/>
                <a:lumOff val="80000"/>
              </a:schemeClr>
            </a:solidFill>
          </a:endParaRPr>
        </a:p>
      </dsp:txBody>
      <dsp:txXfrm>
        <a:off x="1362753" y="1601393"/>
        <a:ext cx="2592555" cy="800697"/>
      </dsp:txXfrm>
    </dsp:sp>
    <dsp:sp modelId="{3A0EF2FD-CEC1-40C6-B3C4-8C79562E88BF}">
      <dsp:nvSpPr>
        <dsp:cNvPr id="0" name=""/>
        <dsp:cNvSpPr/>
      </dsp:nvSpPr>
      <dsp:spPr>
        <a:xfrm>
          <a:off x="0" y="2402091"/>
          <a:ext cx="5318063" cy="800697"/>
        </a:xfrm>
        <a:prstGeom prst="trapezoid">
          <a:avLst>
            <a:gd name="adj" fmla="val 83022"/>
          </a:avLst>
        </a:prstGeom>
        <a:solidFill>
          <a:schemeClr val="accent1">
            <a:hueOff val="0"/>
            <a:satOff val="0"/>
            <a:lumOff val="0"/>
            <a:alpha val="4000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solidFill>
                <a:schemeClr val="tx1">
                  <a:lumMod val="20000"/>
                  <a:lumOff val="80000"/>
                </a:schemeClr>
              </a:solidFill>
            </a:rPr>
            <a:t>Componente ou Unitário</a:t>
          </a:r>
          <a:endParaRPr lang="pt-BR" sz="2300" kern="1200" dirty="0">
            <a:solidFill>
              <a:schemeClr val="tx1">
                <a:lumMod val="20000"/>
                <a:lumOff val="80000"/>
              </a:schemeClr>
            </a:solidFill>
          </a:endParaRPr>
        </a:p>
      </dsp:txBody>
      <dsp:txXfrm>
        <a:off x="930661" y="2402091"/>
        <a:ext cx="3456740" cy="800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94DD2-0DDA-C24C-A772-AE987C62F897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4DC8D-BEC2-D34A-81E1-6AC3BD4AB13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cap="none" dirty="0" smtClean="0"/>
              <a:t>Encontrar defeitos</a:t>
            </a:r>
            <a:r>
              <a:rPr lang="pt-BR" sz="1200" cap="none" baseline="0" dirty="0" smtClean="0"/>
              <a:t> = VERIFICAR se é o que o cliente deseja; VALIDAR se está correto; APTA para o uso;</a:t>
            </a:r>
            <a:endParaRPr lang="pt-BR" sz="1200" cap="none" dirty="0" smtClean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cap="none" dirty="0" smtClean="0"/>
              <a:t>Ganhar confiança sobre o nível de qualidade;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cap="none" dirty="0" smtClean="0"/>
              <a:t>Prover informações para tomada de decisão;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cap="none" dirty="0" smtClean="0"/>
              <a:t>Prevenir defeitos.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17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Teste de UI é pesado e caro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6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Fazer</a:t>
            </a:r>
            <a:r>
              <a:rPr lang="pt-BR" baseline="0" dirty="0" smtClean="0"/>
              <a:t> alusão dos quadrantes com os níveis de testes.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66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É preciso se preocupar com a qualidade dos testes e integração entre os diferentes tipos de testes.</a:t>
            </a:r>
          </a:p>
          <a:p>
            <a:r>
              <a:rPr lang="pt-BR" dirty="0" smtClean="0"/>
              <a:t>Automatizar apenas o que é repetitivo, essencial,</a:t>
            </a:r>
            <a:r>
              <a:rPr lang="pt-BR" baseline="0" dirty="0" smtClean="0"/>
              <a:t> em uma pipeline que faça sentido</a:t>
            </a:r>
            <a:r>
              <a:rPr lang="pt-BR" baseline="0" dirty="0" smtClean="0"/>
              <a:t>.</a:t>
            </a:r>
          </a:p>
          <a:p>
            <a:r>
              <a:rPr lang="pt-BR" baseline="0" dirty="0" smtClean="0"/>
              <a:t>CUIDADO: alterar o teste automatizado para o código passar, ao invés de alterar o código para o teste passar.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30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É preciso se preocupar com a qualidade dos testes e integração entre os diferentes tipos de testes.</a:t>
            </a:r>
          </a:p>
          <a:p>
            <a:r>
              <a:rPr lang="pt-BR" dirty="0" smtClean="0"/>
              <a:t>Automatizar apenas o que é repetitivo, essencial,</a:t>
            </a:r>
            <a:r>
              <a:rPr lang="pt-BR" baseline="0" dirty="0" smtClean="0"/>
              <a:t> em uma pipeline que faça sentido.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6419"/>
            <a:ext cx="7772400" cy="558641"/>
          </a:xfrm>
        </p:spPr>
        <p:txBody>
          <a:bodyPr>
            <a:normAutofit/>
          </a:bodyPr>
          <a:lstStyle>
            <a:lvl1pPr algn="ctr">
              <a:defRPr sz="3200" spc="-1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00300"/>
            <a:ext cx="6400800" cy="13144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EQUEN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3B53C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78800" y="76200"/>
            <a:ext cx="76835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0220" y="132140"/>
            <a:ext cx="736384" cy="28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7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EQUEN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089900" y="57150"/>
            <a:ext cx="895350" cy="42965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0221" y="132140"/>
            <a:ext cx="736383" cy="2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41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EQUENO 4">
    <p:bg>
      <p:bgPr>
        <a:solidFill>
          <a:srgbClr val="46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953375" y="0"/>
            <a:ext cx="1190625" cy="609600"/>
          </a:xfrm>
          <a:prstGeom prst="rect">
            <a:avLst/>
          </a:prstGeom>
          <a:solidFill>
            <a:srgbClr val="46A3A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70" y="128515"/>
            <a:ext cx="736384" cy="27971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7793" y="130723"/>
            <a:ext cx="6096000" cy="3560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68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EQUENO 5">
    <p:bg>
      <p:bgPr>
        <a:solidFill>
          <a:srgbClr val="3041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3087" y="0"/>
            <a:ext cx="9147087" cy="164945"/>
          </a:xfrm>
          <a:prstGeom prst="rect">
            <a:avLst/>
          </a:prstGeom>
          <a:solidFill>
            <a:srgbClr val="30419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 userDrawn="1"/>
        </p:nvSpPr>
        <p:spPr>
          <a:xfrm>
            <a:off x="7877175" y="0"/>
            <a:ext cx="1190625" cy="609600"/>
          </a:xfrm>
          <a:prstGeom prst="rect">
            <a:avLst/>
          </a:prstGeom>
          <a:solidFill>
            <a:srgbClr val="30419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70" y="128515"/>
            <a:ext cx="736384" cy="27971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7793" y="130723"/>
            <a:ext cx="6096000" cy="3560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59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EQUENO 6">
    <p:bg>
      <p:bgPr>
        <a:solidFill>
          <a:srgbClr val="522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953375" y="0"/>
            <a:ext cx="1190625" cy="609600"/>
          </a:xfrm>
          <a:prstGeom prst="rect">
            <a:avLst/>
          </a:prstGeom>
          <a:solidFill>
            <a:srgbClr val="522D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70" y="128515"/>
            <a:ext cx="736384" cy="27971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47793" y="130723"/>
            <a:ext cx="6096000" cy="3560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5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EQUENO 7">
    <p:bg>
      <p:bgPr>
        <a:solidFill>
          <a:srgbClr val="AE1F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953375" y="0"/>
            <a:ext cx="1190625" cy="609600"/>
          </a:xfrm>
          <a:prstGeom prst="rect">
            <a:avLst/>
          </a:prstGeom>
          <a:solidFill>
            <a:srgbClr val="AE1F68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70" y="128515"/>
            <a:ext cx="736384" cy="27971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47793" y="130723"/>
            <a:ext cx="6096000" cy="3560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32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EQUENO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3087" y="0"/>
            <a:ext cx="9147087" cy="164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 userDrawn="1"/>
        </p:nvSpPr>
        <p:spPr>
          <a:xfrm>
            <a:off x="7877175" y="0"/>
            <a:ext cx="1190625" cy="6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70" y="128515"/>
            <a:ext cx="736384" cy="27971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7793" y="130723"/>
            <a:ext cx="6096000" cy="356085"/>
          </a:xfrm>
        </p:spPr>
        <p:txBody>
          <a:bodyPr/>
          <a:lstStyle>
            <a:lvl1pPr>
              <a:defRPr>
                <a:solidFill>
                  <a:srgbClr val="FCEE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6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D22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04023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accent4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4265486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3B53C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78800" y="76200"/>
            <a:ext cx="768350" cy="3556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0220" y="132140"/>
            <a:ext cx="736384" cy="281615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04023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accent3"/>
              </a:buClr>
              <a:defRPr/>
            </a:lvl1pPr>
            <a:lvl2pPr>
              <a:buClr>
                <a:srgbClr val="E54725"/>
              </a:buClr>
              <a:defRPr/>
            </a:lvl2pPr>
            <a:lvl3pPr>
              <a:buClr>
                <a:srgbClr val="E54725"/>
              </a:buClr>
              <a:defRPr/>
            </a:lvl3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1421009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089900" y="57150"/>
            <a:ext cx="895350" cy="42965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0221" y="132140"/>
            <a:ext cx="736383" cy="279712"/>
          </a:xfrm>
          <a:prstGeom prst="rect">
            <a:avLst/>
          </a:prstGeom>
        </p:spPr>
      </p:pic>
      <p:sp>
        <p:nvSpPr>
          <p:cNvPr id="44" name="Text Placeholder 2"/>
          <p:cNvSpPr>
            <a:spLocks noGrp="1"/>
          </p:cNvSpPr>
          <p:nvPr>
            <p:ph idx="1"/>
          </p:nvPr>
        </p:nvSpPr>
        <p:spPr>
          <a:xfrm>
            <a:off x="457200" y="104023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accent1"/>
              </a:buClr>
              <a:defRPr/>
            </a:lvl1pPr>
            <a:lvl2pPr>
              <a:buClr>
                <a:srgbClr val="522D60"/>
              </a:buClr>
              <a:defRPr/>
            </a:lvl2pPr>
            <a:lvl3pPr>
              <a:buClr>
                <a:srgbClr val="522D60"/>
              </a:buClr>
              <a:defRPr/>
            </a:lvl3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360098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6419"/>
            <a:ext cx="7772400" cy="558641"/>
          </a:xfrm>
        </p:spPr>
        <p:txBody>
          <a:bodyPr>
            <a:normAutofit/>
          </a:bodyPr>
          <a:lstStyle>
            <a:lvl1pPr algn="ctr">
              <a:defRPr sz="32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400300"/>
            <a:ext cx="6400800" cy="13144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9956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P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D22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877175" y="57150"/>
            <a:ext cx="1190625" cy="486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04023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714" y="0"/>
            <a:ext cx="1319286" cy="5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7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C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8235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820025" y="33308"/>
            <a:ext cx="1190625" cy="486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457200" y="104023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714" y="0"/>
            <a:ext cx="1319286" cy="5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67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C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4F728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877175" y="39870"/>
            <a:ext cx="1190625" cy="486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t="16791"/>
          <a:stretch/>
        </p:blipFill>
        <p:spPr>
          <a:xfrm>
            <a:off x="7607038" y="55085"/>
            <a:ext cx="1536962" cy="558849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457200" y="104023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5690736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LOGOT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/>
          <a:p>
            <a:fld id="{D60D1EDE-7116-2443-9BDD-368CE5B3766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DOR - Model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upo 134"/>
          <p:cNvGrpSpPr/>
          <p:nvPr userDrawn="1"/>
        </p:nvGrpSpPr>
        <p:grpSpPr>
          <a:xfrm>
            <a:off x="2628" y="0"/>
            <a:ext cx="5531197" cy="5091098"/>
            <a:chOff x="-492672" y="-1186"/>
            <a:chExt cx="5531197" cy="5091097"/>
          </a:xfrm>
          <a:solidFill>
            <a:schemeClr val="bg1"/>
          </a:solidFill>
        </p:grpSpPr>
        <p:sp>
          <p:nvSpPr>
            <p:cNvPr id="136" name="Rectangle 61"/>
            <p:cNvSpPr/>
            <p:nvPr userDrawn="1"/>
          </p:nvSpPr>
          <p:spPr>
            <a:xfrm rot="16200000" flipV="1">
              <a:off x="-1337857" y="843999"/>
              <a:ext cx="5090595" cy="3400225"/>
            </a:xfrm>
            <a:prstGeom prst="rect">
              <a:avLst/>
            </a:prstGeom>
            <a:grpFill/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400" dirty="0">
                <a:solidFill>
                  <a:schemeClr val="bg1"/>
                </a:solidFill>
                <a:latin typeface="+mj-lt"/>
                <a:cs typeface="Josefin Slab Thin"/>
              </a:endParaRPr>
            </a:p>
          </p:txBody>
        </p:sp>
        <p:sp>
          <p:nvSpPr>
            <p:cNvPr id="137" name="Rectangle 61"/>
            <p:cNvSpPr/>
            <p:nvPr userDrawn="1"/>
          </p:nvSpPr>
          <p:spPr>
            <a:xfrm rot="10800000" flipH="1">
              <a:off x="2907555" y="-683"/>
              <a:ext cx="2130970" cy="5090594"/>
            </a:xfrm>
            <a:prstGeom prst="rtTriangle">
              <a:avLst/>
            </a:prstGeom>
            <a:grpFill/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400" dirty="0">
                <a:solidFill>
                  <a:schemeClr val="bg1"/>
                </a:solidFill>
                <a:latin typeface="+mj-lt"/>
                <a:cs typeface="Josefin Slab Thin"/>
              </a:endParaRPr>
            </a:p>
          </p:txBody>
        </p:sp>
      </p:grpSp>
      <p:sp>
        <p:nvSpPr>
          <p:cNvPr id="56" name="Oval 69"/>
          <p:cNvSpPr/>
          <p:nvPr userDrawn="1"/>
        </p:nvSpPr>
        <p:spPr>
          <a:xfrm>
            <a:off x="1005945" y="2450778"/>
            <a:ext cx="2237741" cy="223774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8" name="Group 136"/>
          <p:cNvGrpSpPr>
            <a:grpSpLocks noChangeAspect="1"/>
          </p:cNvGrpSpPr>
          <p:nvPr userDrawn="1"/>
        </p:nvGrpSpPr>
        <p:grpSpPr bwMode="auto">
          <a:xfrm>
            <a:off x="1491293" y="2704875"/>
            <a:ext cx="1267044" cy="1694846"/>
            <a:chOff x="1967" y="1105"/>
            <a:chExt cx="542" cy="725"/>
          </a:xfrm>
        </p:grpSpPr>
        <p:sp>
          <p:nvSpPr>
            <p:cNvPr id="139" name="AutoShape 135"/>
            <p:cNvSpPr>
              <a:spLocks noChangeAspect="1" noChangeArrowheads="1" noTextEdit="1"/>
            </p:cNvSpPr>
            <p:nvPr/>
          </p:nvSpPr>
          <p:spPr bwMode="auto">
            <a:xfrm>
              <a:off x="1967" y="1105"/>
              <a:ext cx="54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0" name="Line 137"/>
            <p:cNvSpPr>
              <a:spLocks noChangeShapeType="1"/>
            </p:cNvSpPr>
            <p:nvPr/>
          </p:nvSpPr>
          <p:spPr bwMode="auto">
            <a:xfrm>
              <a:off x="2012" y="13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1" name="Line 138"/>
            <p:cNvSpPr>
              <a:spLocks noChangeShapeType="1"/>
            </p:cNvSpPr>
            <p:nvPr/>
          </p:nvSpPr>
          <p:spPr bwMode="auto">
            <a:xfrm>
              <a:off x="2012" y="13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2" name="Freeform 139"/>
            <p:cNvSpPr>
              <a:spLocks/>
            </p:cNvSpPr>
            <p:nvPr/>
          </p:nvSpPr>
          <p:spPr bwMode="auto">
            <a:xfrm>
              <a:off x="1966" y="1560"/>
              <a:ext cx="542" cy="269"/>
            </a:xfrm>
            <a:custGeom>
              <a:avLst/>
              <a:gdLst>
                <a:gd name="T0" fmla="*/ 0 w 699"/>
                <a:gd name="T1" fmla="*/ 340 h 348"/>
                <a:gd name="T2" fmla="*/ 350 w 699"/>
                <a:gd name="T3" fmla="*/ 0 h 348"/>
                <a:gd name="T4" fmla="*/ 699 w 699"/>
                <a:gd name="T5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9" h="348">
                  <a:moveTo>
                    <a:pt x="0" y="340"/>
                  </a:moveTo>
                  <a:cubicBezTo>
                    <a:pt x="5" y="151"/>
                    <a:pt x="160" y="0"/>
                    <a:pt x="350" y="0"/>
                  </a:cubicBezTo>
                  <a:cubicBezTo>
                    <a:pt x="542" y="0"/>
                    <a:pt x="698" y="156"/>
                    <a:pt x="699" y="348"/>
                  </a:cubicBezTo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3" name="Freeform 140"/>
            <p:cNvSpPr>
              <a:spLocks/>
            </p:cNvSpPr>
            <p:nvPr/>
          </p:nvSpPr>
          <p:spPr bwMode="auto">
            <a:xfrm>
              <a:off x="1966" y="1579"/>
              <a:ext cx="186" cy="244"/>
            </a:xfrm>
            <a:custGeom>
              <a:avLst/>
              <a:gdLst>
                <a:gd name="T0" fmla="*/ 0 w 240"/>
                <a:gd name="T1" fmla="*/ 315 h 315"/>
                <a:gd name="T2" fmla="*/ 218 w 240"/>
                <a:gd name="T3" fmla="*/ 0 h 315"/>
                <a:gd name="T4" fmla="*/ 240 w 240"/>
                <a:gd name="T5" fmla="*/ 34 h 315"/>
                <a:gd name="T6" fmla="*/ 87 w 240"/>
                <a:gd name="T7" fmla="*/ 315 h 315"/>
                <a:gd name="T8" fmla="*/ 0 w 240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15">
                  <a:moveTo>
                    <a:pt x="0" y="315"/>
                  </a:moveTo>
                  <a:cubicBezTo>
                    <a:pt x="0" y="310"/>
                    <a:pt x="2" y="92"/>
                    <a:pt x="218" y="0"/>
                  </a:cubicBezTo>
                  <a:cubicBezTo>
                    <a:pt x="240" y="34"/>
                    <a:pt x="240" y="34"/>
                    <a:pt x="240" y="34"/>
                  </a:cubicBezTo>
                  <a:cubicBezTo>
                    <a:pt x="240" y="34"/>
                    <a:pt x="103" y="135"/>
                    <a:pt x="87" y="315"/>
                  </a:cubicBezTo>
                  <a:lnTo>
                    <a:pt x="0" y="315"/>
                  </a:lnTo>
                  <a:close/>
                </a:path>
              </a:pathLst>
            </a:custGeom>
            <a:solidFill>
              <a:srgbClr val="414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4" name="Freeform 141"/>
            <p:cNvSpPr>
              <a:spLocks/>
            </p:cNvSpPr>
            <p:nvPr/>
          </p:nvSpPr>
          <p:spPr bwMode="auto">
            <a:xfrm>
              <a:off x="2072" y="1162"/>
              <a:ext cx="318" cy="421"/>
            </a:xfrm>
            <a:custGeom>
              <a:avLst/>
              <a:gdLst>
                <a:gd name="T0" fmla="*/ 217 w 410"/>
                <a:gd name="T1" fmla="*/ 544 h 544"/>
                <a:gd name="T2" fmla="*/ 194 w 410"/>
                <a:gd name="T3" fmla="*/ 544 h 544"/>
                <a:gd name="T4" fmla="*/ 0 w 410"/>
                <a:gd name="T5" fmla="*/ 350 h 544"/>
                <a:gd name="T6" fmla="*/ 0 w 410"/>
                <a:gd name="T7" fmla="*/ 194 h 544"/>
                <a:gd name="T8" fmla="*/ 194 w 410"/>
                <a:gd name="T9" fmla="*/ 0 h 544"/>
                <a:gd name="T10" fmla="*/ 217 w 410"/>
                <a:gd name="T11" fmla="*/ 0 h 544"/>
                <a:gd name="T12" fmla="*/ 410 w 410"/>
                <a:gd name="T13" fmla="*/ 194 h 544"/>
                <a:gd name="T14" fmla="*/ 410 w 410"/>
                <a:gd name="T15" fmla="*/ 350 h 544"/>
                <a:gd name="T16" fmla="*/ 217 w 410"/>
                <a:gd name="T17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0" h="544">
                  <a:moveTo>
                    <a:pt x="217" y="544"/>
                  </a:moveTo>
                  <a:cubicBezTo>
                    <a:pt x="194" y="544"/>
                    <a:pt x="194" y="544"/>
                    <a:pt x="194" y="544"/>
                  </a:cubicBezTo>
                  <a:cubicBezTo>
                    <a:pt x="87" y="544"/>
                    <a:pt x="0" y="457"/>
                    <a:pt x="0" y="35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87"/>
                    <a:pt x="87" y="0"/>
                    <a:pt x="19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324" y="0"/>
                    <a:pt x="410" y="87"/>
                    <a:pt x="410" y="194"/>
                  </a:cubicBezTo>
                  <a:cubicBezTo>
                    <a:pt x="410" y="350"/>
                    <a:pt x="410" y="350"/>
                    <a:pt x="410" y="350"/>
                  </a:cubicBezTo>
                  <a:cubicBezTo>
                    <a:pt x="410" y="457"/>
                    <a:pt x="324" y="544"/>
                    <a:pt x="217" y="544"/>
                  </a:cubicBezTo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5" name="Freeform 142"/>
            <p:cNvSpPr>
              <a:spLocks/>
            </p:cNvSpPr>
            <p:nvPr/>
          </p:nvSpPr>
          <p:spPr bwMode="auto">
            <a:xfrm>
              <a:off x="2045" y="1341"/>
              <a:ext cx="30" cy="62"/>
            </a:xfrm>
            <a:custGeom>
              <a:avLst/>
              <a:gdLst>
                <a:gd name="T0" fmla="*/ 38 w 38"/>
                <a:gd name="T1" fmla="*/ 81 h 81"/>
                <a:gd name="T2" fmla="*/ 1 w 38"/>
                <a:gd name="T3" fmla="*/ 38 h 81"/>
                <a:gd name="T4" fmla="*/ 38 w 38"/>
                <a:gd name="T5" fmla="*/ 2 h 81"/>
                <a:gd name="T6" fmla="*/ 38 w 38"/>
                <a:gd name="T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81">
                  <a:moveTo>
                    <a:pt x="38" y="81"/>
                  </a:moveTo>
                  <a:cubicBezTo>
                    <a:pt x="38" y="81"/>
                    <a:pt x="0" y="81"/>
                    <a:pt x="1" y="38"/>
                  </a:cubicBezTo>
                  <a:cubicBezTo>
                    <a:pt x="1" y="0"/>
                    <a:pt x="38" y="2"/>
                    <a:pt x="38" y="2"/>
                  </a:cubicBezTo>
                  <a:lnTo>
                    <a:pt x="38" y="81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6" name="Freeform 143"/>
            <p:cNvSpPr>
              <a:spLocks/>
            </p:cNvSpPr>
            <p:nvPr/>
          </p:nvSpPr>
          <p:spPr bwMode="auto">
            <a:xfrm>
              <a:off x="2387" y="1341"/>
              <a:ext cx="30" cy="62"/>
            </a:xfrm>
            <a:custGeom>
              <a:avLst/>
              <a:gdLst>
                <a:gd name="T0" fmla="*/ 0 w 38"/>
                <a:gd name="T1" fmla="*/ 81 h 81"/>
                <a:gd name="T2" fmla="*/ 37 w 38"/>
                <a:gd name="T3" fmla="*/ 38 h 81"/>
                <a:gd name="T4" fmla="*/ 0 w 38"/>
                <a:gd name="T5" fmla="*/ 2 h 81"/>
                <a:gd name="T6" fmla="*/ 0 w 38"/>
                <a:gd name="T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81">
                  <a:moveTo>
                    <a:pt x="0" y="81"/>
                  </a:moveTo>
                  <a:cubicBezTo>
                    <a:pt x="0" y="81"/>
                    <a:pt x="38" y="81"/>
                    <a:pt x="37" y="38"/>
                  </a:cubicBezTo>
                  <a:cubicBezTo>
                    <a:pt x="36" y="0"/>
                    <a:pt x="0" y="2"/>
                    <a:pt x="0" y="2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7" name="Freeform 144"/>
            <p:cNvSpPr>
              <a:spLocks/>
            </p:cNvSpPr>
            <p:nvPr/>
          </p:nvSpPr>
          <p:spPr bwMode="auto">
            <a:xfrm>
              <a:off x="2390" y="1341"/>
              <a:ext cx="8" cy="62"/>
            </a:xfrm>
            <a:custGeom>
              <a:avLst/>
              <a:gdLst>
                <a:gd name="T0" fmla="*/ 0 w 11"/>
                <a:gd name="T1" fmla="*/ 81 h 81"/>
                <a:gd name="T2" fmla="*/ 0 w 11"/>
                <a:gd name="T3" fmla="*/ 2 h 81"/>
                <a:gd name="T4" fmla="*/ 11 w 11"/>
                <a:gd name="T5" fmla="*/ 4 h 81"/>
                <a:gd name="T6" fmla="*/ 11 w 11"/>
                <a:gd name="T7" fmla="*/ 78 h 81"/>
                <a:gd name="T8" fmla="*/ 0 w 11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1">
                  <a:moveTo>
                    <a:pt x="0" y="8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11" y="4"/>
                    <a:pt x="11" y="4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5" y="81"/>
                    <a:pt x="0" y="81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8" name="Freeform 145"/>
            <p:cNvSpPr>
              <a:spLocks/>
            </p:cNvSpPr>
            <p:nvPr/>
          </p:nvSpPr>
          <p:spPr bwMode="auto">
            <a:xfrm>
              <a:off x="2207" y="1353"/>
              <a:ext cx="29" cy="87"/>
            </a:xfrm>
            <a:custGeom>
              <a:avLst/>
              <a:gdLst>
                <a:gd name="T0" fmla="*/ 22 w 37"/>
                <a:gd name="T1" fmla="*/ 113 h 113"/>
                <a:gd name="T2" fmla="*/ 15 w 37"/>
                <a:gd name="T3" fmla="*/ 113 h 113"/>
                <a:gd name="T4" fmla="*/ 0 w 37"/>
                <a:gd name="T5" fmla="*/ 102 h 113"/>
                <a:gd name="T6" fmla="*/ 0 w 37"/>
                <a:gd name="T7" fmla="*/ 11 h 113"/>
                <a:gd name="T8" fmla="*/ 15 w 37"/>
                <a:gd name="T9" fmla="*/ 0 h 113"/>
                <a:gd name="T10" fmla="*/ 22 w 37"/>
                <a:gd name="T11" fmla="*/ 0 h 113"/>
                <a:gd name="T12" fmla="*/ 37 w 37"/>
                <a:gd name="T13" fmla="*/ 11 h 113"/>
                <a:gd name="T14" fmla="*/ 37 w 37"/>
                <a:gd name="T15" fmla="*/ 102 h 113"/>
                <a:gd name="T16" fmla="*/ 22 w 37"/>
                <a:gd name="T1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113">
                  <a:moveTo>
                    <a:pt x="22" y="113"/>
                  </a:moveTo>
                  <a:cubicBezTo>
                    <a:pt x="15" y="113"/>
                    <a:pt x="15" y="113"/>
                    <a:pt x="15" y="113"/>
                  </a:cubicBezTo>
                  <a:cubicBezTo>
                    <a:pt x="7" y="113"/>
                    <a:pt x="0" y="108"/>
                    <a:pt x="0" y="10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7" y="0"/>
                    <a:pt x="1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0"/>
                    <a:pt x="37" y="5"/>
                    <a:pt x="37" y="11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8"/>
                    <a:pt x="30" y="113"/>
                    <a:pt x="22" y="113"/>
                  </a:cubicBezTo>
                </a:path>
              </a:pathLst>
            </a:custGeom>
            <a:solidFill>
              <a:srgbClr val="81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9" name="Freeform 146"/>
            <p:cNvSpPr>
              <a:spLocks/>
            </p:cNvSpPr>
            <p:nvPr/>
          </p:nvSpPr>
          <p:spPr bwMode="auto">
            <a:xfrm>
              <a:off x="2214" y="1346"/>
              <a:ext cx="32" cy="94"/>
            </a:xfrm>
            <a:custGeom>
              <a:avLst/>
              <a:gdLst>
                <a:gd name="T0" fmla="*/ 25 w 42"/>
                <a:gd name="T1" fmla="*/ 122 h 122"/>
                <a:gd name="T2" fmla="*/ 17 w 42"/>
                <a:gd name="T3" fmla="*/ 122 h 122"/>
                <a:gd name="T4" fmla="*/ 0 w 42"/>
                <a:gd name="T5" fmla="*/ 110 h 122"/>
                <a:gd name="T6" fmla="*/ 0 w 42"/>
                <a:gd name="T7" fmla="*/ 11 h 122"/>
                <a:gd name="T8" fmla="*/ 17 w 42"/>
                <a:gd name="T9" fmla="*/ 0 h 122"/>
                <a:gd name="T10" fmla="*/ 25 w 42"/>
                <a:gd name="T11" fmla="*/ 0 h 122"/>
                <a:gd name="T12" fmla="*/ 42 w 42"/>
                <a:gd name="T13" fmla="*/ 11 h 122"/>
                <a:gd name="T14" fmla="*/ 42 w 42"/>
                <a:gd name="T15" fmla="*/ 110 h 122"/>
                <a:gd name="T16" fmla="*/ 25 w 42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2">
                  <a:moveTo>
                    <a:pt x="25" y="122"/>
                  </a:moveTo>
                  <a:cubicBezTo>
                    <a:pt x="17" y="122"/>
                    <a:pt x="17" y="122"/>
                    <a:pt x="17" y="122"/>
                  </a:cubicBezTo>
                  <a:cubicBezTo>
                    <a:pt x="8" y="122"/>
                    <a:pt x="0" y="117"/>
                    <a:pt x="0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8" y="0"/>
                    <a:pt x="1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4" y="0"/>
                    <a:pt x="42" y="5"/>
                    <a:pt x="42" y="11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42" y="117"/>
                    <a:pt x="34" y="122"/>
                    <a:pt x="25" y="122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0" name="Freeform 147"/>
            <p:cNvSpPr>
              <a:spLocks/>
            </p:cNvSpPr>
            <p:nvPr/>
          </p:nvSpPr>
          <p:spPr bwMode="auto">
            <a:xfrm>
              <a:off x="2134" y="1368"/>
              <a:ext cx="16" cy="15"/>
            </a:xfrm>
            <a:custGeom>
              <a:avLst/>
              <a:gdLst>
                <a:gd name="T0" fmla="*/ 14 w 20"/>
                <a:gd name="T1" fmla="*/ 19 h 19"/>
                <a:gd name="T2" fmla="*/ 6 w 20"/>
                <a:gd name="T3" fmla="*/ 19 h 19"/>
                <a:gd name="T4" fmla="*/ 0 w 20"/>
                <a:gd name="T5" fmla="*/ 13 h 19"/>
                <a:gd name="T6" fmla="*/ 0 w 20"/>
                <a:gd name="T7" fmla="*/ 6 h 19"/>
                <a:gd name="T8" fmla="*/ 6 w 20"/>
                <a:gd name="T9" fmla="*/ 0 h 19"/>
                <a:gd name="T10" fmla="*/ 14 w 20"/>
                <a:gd name="T11" fmla="*/ 0 h 19"/>
                <a:gd name="T12" fmla="*/ 20 w 20"/>
                <a:gd name="T13" fmla="*/ 6 h 19"/>
                <a:gd name="T14" fmla="*/ 20 w 20"/>
                <a:gd name="T15" fmla="*/ 13 h 19"/>
                <a:gd name="T16" fmla="*/ 14 w 20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9">
                  <a:moveTo>
                    <a:pt x="14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0" y="16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3"/>
                    <a:pt x="20" y="6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6"/>
                    <a:pt x="17" y="19"/>
                    <a:pt x="14" y="19"/>
                  </a:cubicBezTo>
                </a:path>
              </a:pathLst>
            </a:custGeom>
            <a:solidFill>
              <a:srgbClr val="817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1" name="Freeform 148"/>
            <p:cNvSpPr>
              <a:spLocks/>
            </p:cNvSpPr>
            <p:nvPr/>
          </p:nvSpPr>
          <p:spPr bwMode="auto">
            <a:xfrm>
              <a:off x="2127" y="1366"/>
              <a:ext cx="24" cy="23"/>
            </a:xfrm>
            <a:custGeom>
              <a:avLst/>
              <a:gdLst>
                <a:gd name="T0" fmla="*/ 21 w 31"/>
                <a:gd name="T1" fmla="*/ 30 h 30"/>
                <a:gd name="T2" fmla="*/ 9 w 31"/>
                <a:gd name="T3" fmla="*/ 30 h 30"/>
                <a:gd name="T4" fmla="*/ 0 w 31"/>
                <a:gd name="T5" fmla="*/ 21 h 30"/>
                <a:gd name="T6" fmla="*/ 0 w 31"/>
                <a:gd name="T7" fmla="*/ 10 h 30"/>
                <a:gd name="T8" fmla="*/ 9 w 31"/>
                <a:gd name="T9" fmla="*/ 0 h 30"/>
                <a:gd name="T10" fmla="*/ 21 w 31"/>
                <a:gd name="T11" fmla="*/ 0 h 30"/>
                <a:gd name="T12" fmla="*/ 31 w 31"/>
                <a:gd name="T13" fmla="*/ 10 h 30"/>
                <a:gd name="T14" fmla="*/ 31 w 31"/>
                <a:gd name="T15" fmla="*/ 21 h 30"/>
                <a:gd name="T16" fmla="*/ 21 w 31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21" y="30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26"/>
                    <a:pt x="0" y="2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31" y="4"/>
                    <a:pt x="31" y="1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6"/>
                    <a:pt x="26" y="30"/>
                    <a:pt x="21" y="30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2" name="Freeform 149"/>
            <p:cNvSpPr>
              <a:spLocks/>
            </p:cNvSpPr>
            <p:nvPr/>
          </p:nvSpPr>
          <p:spPr bwMode="auto">
            <a:xfrm>
              <a:off x="2302" y="1366"/>
              <a:ext cx="24" cy="23"/>
            </a:xfrm>
            <a:custGeom>
              <a:avLst/>
              <a:gdLst>
                <a:gd name="T0" fmla="*/ 21 w 31"/>
                <a:gd name="T1" fmla="*/ 30 h 30"/>
                <a:gd name="T2" fmla="*/ 9 w 31"/>
                <a:gd name="T3" fmla="*/ 30 h 30"/>
                <a:gd name="T4" fmla="*/ 0 w 31"/>
                <a:gd name="T5" fmla="*/ 21 h 30"/>
                <a:gd name="T6" fmla="*/ 0 w 31"/>
                <a:gd name="T7" fmla="*/ 10 h 30"/>
                <a:gd name="T8" fmla="*/ 9 w 31"/>
                <a:gd name="T9" fmla="*/ 0 h 30"/>
                <a:gd name="T10" fmla="*/ 21 w 31"/>
                <a:gd name="T11" fmla="*/ 0 h 30"/>
                <a:gd name="T12" fmla="*/ 31 w 31"/>
                <a:gd name="T13" fmla="*/ 10 h 30"/>
                <a:gd name="T14" fmla="*/ 31 w 31"/>
                <a:gd name="T15" fmla="*/ 21 h 30"/>
                <a:gd name="T16" fmla="*/ 21 w 31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21" y="30"/>
                  </a:move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26"/>
                    <a:pt x="0" y="2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1" y="4"/>
                    <a:pt x="31" y="1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6"/>
                    <a:pt x="27" y="30"/>
                    <a:pt x="21" y="30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3" name="Freeform 150"/>
            <p:cNvSpPr>
              <a:spLocks/>
            </p:cNvSpPr>
            <p:nvPr/>
          </p:nvSpPr>
          <p:spPr bwMode="auto">
            <a:xfrm>
              <a:off x="2134" y="1368"/>
              <a:ext cx="16" cy="15"/>
            </a:xfrm>
            <a:custGeom>
              <a:avLst/>
              <a:gdLst>
                <a:gd name="T0" fmla="*/ 14 w 20"/>
                <a:gd name="T1" fmla="*/ 19 h 19"/>
                <a:gd name="T2" fmla="*/ 6 w 20"/>
                <a:gd name="T3" fmla="*/ 19 h 19"/>
                <a:gd name="T4" fmla="*/ 0 w 20"/>
                <a:gd name="T5" fmla="*/ 13 h 19"/>
                <a:gd name="T6" fmla="*/ 0 w 20"/>
                <a:gd name="T7" fmla="*/ 6 h 19"/>
                <a:gd name="T8" fmla="*/ 6 w 20"/>
                <a:gd name="T9" fmla="*/ 0 h 19"/>
                <a:gd name="T10" fmla="*/ 14 w 20"/>
                <a:gd name="T11" fmla="*/ 0 h 19"/>
                <a:gd name="T12" fmla="*/ 20 w 20"/>
                <a:gd name="T13" fmla="*/ 6 h 19"/>
                <a:gd name="T14" fmla="*/ 20 w 20"/>
                <a:gd name="T15" fmla="*/ 13 h 19"/>
                <a:gd name="T16" fmla="*/ 14 w 20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9">
                  <a:moveTo>
                    <a:pt x="14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0" y="16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3"/>
                    <a:pt x="20" y="6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6"/>
                    <a:pt x="17" y="19"/>
                    <a:pt x="14" y="19"/>
                  </a:cubicBezTo>
                  <a:close/>
                </a:path>
              </a:pathLst>
            </a:custGeom>
            <a:solidFill>
              <a:srgbClr val="817A77"/>
            </a:solidFill>
            <a:ln w="14288" cap="rnd">
              <a:solidFill>
                <a:srgbClr val="817A7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4" name="Rectangle 151"/>
            <p:cNvSpPr>
              <a:spLocks noChangeArrowheads="1"/>
            </p:cNvSpPr>
            <p:nvPr/>
          </p:nvSpPr>
          <p:spPr bwMode="auto">
            <a:xfrm>
              <a:off x="2072" y="1306"/>
              <a:ext cx="15" cy="198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5" name="Freeform 152"/>
            <p:cNvSpPr>
              <a:spLocks/>
            </p:cNvSpPr>
            <p:nvPr/>
          </p:nvSpPr>
          <p:spPr bwMode="auto">
            <a:xfrm>
              <a:off x="2310" y="1368"/>
              <a:ext cx="15" cy="15"/>
            </a:xfrm>
            <a:custGeom>
              <a:avLst/>
              <a:gdLst>
                <a:gd name="T0" fmla="*/ 14 w 20"/>
                <a:gd name="T1" fmla="*/ 19 h 19"/>
                <a:gd name="T2" fmla="*/ 6 w 20"/>
                <a:gd name="T3" fmla="*/ 19 h 19"/>
                <a:gd name="T4" fmla="*/ 0 w 20"/>
                <a:gd name="T5" fmla="*/ 13 h 19"/>
                <a:gd name="T6" fmla="*/ 0 w 20"/>
                <a:gd name="T7" fmla="*/ 6 h 19"/>
                <a:gd name="T8" fmla="*/ 6 w 20"/>
                <a:gd name="T9" fmla="*/ 0 h 19"/>
                <a:gd name="T10" fmla="*/ 14 w 20"/>
                <a:gd name="T11" fmla="*/ 0 h 19"/>
                <a:gd name="T12" fmla="*/ 20 w 20"/>
                <a:gd name="T13" fmla="*/ 6 h 19"/>
                <a:gd name="T14" fmla="*/ 20 w 20"/>
                <a:gd name="T15" fmla="*/ 13 h 19"/>
                <a:gd name="T16" fmla="*/ 14 w 20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9">
                  <a:moveTo>
                    <a:pt x="14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0" y="16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3"/>
                    <a:pt x="20" y="6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6"/>
                    <a:pt x="17" y="19"/>
                    <a:pt x="14" y="19"/>
                  </a:cubicBezTo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6" name="Freeform 153"/>
            <p:cNvSpPr>
              <a:spLocks/>
            </p:cNvSpPr>
            <p:nvPr/>
          </p:nvSpPr>
          <p:spPr bwMode="auto">
            <a:xfrm>
              <a:off x="2310" y="1368"/>
              <a:ext cx="15" cy="15"/>
            </a:xfrm>
            <a:custGeom>
              <a:avLst/>
              <a:gdLst>
                <a:gd name="T0" fmla="*/ 14 w 20"/>
                <a:gd name="T1" fmla="*/ 19 h 19"/>
                <a:gd name="T2" fmla="*/ 6 w 20"/>
                <a:gd name="T3" fmla="*/ 19 h 19"/>
                <a:gd name="T4" fmla="*/ 0 w 20"/>
                <a:gd name="T5" fmla="*/ 13 h 19"/>
                <a:gd name="T6" fmla="*/ 0 w 20"/>
                <a:gd name="T7" fmla="*/ 6 h 19"/>
                <a:gd name="T8" fmla="*/ 6 w 20"/>
                <a:gd name="T9" fmla="*/ 0 h 19"/>
                <a:gd name="T10" fmla="*/ 14 w 20"/>
                <a:gd name="T11" fmla="*/ 0 h 19"/>
                <a:gd name="T12" fmla="*/ 20 w 20"/>
                <a:gd name="T13" fmla="*/ 6 h 19"/>
                <a:gd name="T14" fmla="*/ 20 w 20"/>
                <a:gd name="T15" fmla="*/ 13 h 19"/>
                <a:gd name="T16" fmla="*/ 14 w 20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9">
                  <a:moveTo>
                    <a:pt x="14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0" y="16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3"/>
                    <a:pt x="20" y="6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6"/>
                    <a:pt x="17" y="19"/>
                    <a:pt x="14" y="19"/>
                  </a:cubicBezTo>
                  <a:close/>
                </a:path>
              </a:pathLst>
            </a:custGeom>
            <a:solidFill>
              <a:srgbClr val="817A77"/>
            </a:solidFill>
            <a:ln w="14288" cap="rnd">
              <a:solidFill>
                <a:srgbClr val="817A7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7" name="Freeform 154"/>
            <p:cNvSpPr>
              <a:spLocks/>
            </p:cNvSpPr>
            <p:nvPr/>
          </p:nvSpPr>
          <p:spPr bwMode="auto">
            <a:xfrm>
              <a:off x="2058" y="1097"/>
              <a:ext cx="350" cy="257"/>
            </a:xfrm>
            <a:custGeom>
              <a:avLst/>
              <a:gdLst>
                <a:gd name="T0" fmla="*/ 429 w 452"/>
                <a:gd name="T1" fmla="*/ 332 h 332"/>
                <a:gd name="T2" fmla="*/ 401 w 452"/>
                <a:gd name="T3" fmla="*/ 199 h 332"/>
                <a:gd name="T4" fmla="*/ 49 w 452"/>
                <a:gd name="T5" fmla="*/ 202 h 332"/>
                <a:gd name="T6" fmla="*/ 19 w 452"/>
                <a:gd name="T7" fmla="*/ 332 h 332"/>
                <a:gd name="T8" fmla="*/ 18 w 452"/>
                <a:gd name="T9" fmla="*/ 319 h 332"/>
                <a:gd name="T10" fmla="*/ 6 w 452"/>
                <a:gd name="T11" fmla="*/ 140 h 332"/>
                <a:gd name="T12" fmla="*/ 214 w 452"/>
                <a:gd name="T13" fmla="*/ 37 h 332"/>
                <a:gd name="T14" fmla="*/ 183 w 452"/>
                <a:gd name="T15" fmla="*/ 13 h 332"/>
                <a:gd name="T16" fmla="*/ 269 w 452"/>
                <a:gd name="T17" fmla="*/ 33 h 332"/>
                <a:gd name="T18" fmla="*/ 448 w 452"/>
                <a:gd name="T19" fmla="*/ 140 h 332"/>
                <a:gd name="T20" fmla="*/ 429 w 452"/>
                <a:gd name="T21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2" h="332">
                  <a:moveTo>
                    <a:pt x="429" y="332"/>
                  </a:moveTo>
                  <a:cubicBezTo>
                    <a:pt x="413" y="317"/>
                    <a:pt x="401" y="199"/>
                    <a:pt x="401" y="199"/>
                  </a:cubicBezTo>
                  <a:cubicBezTo>
                    <a:pt x="207" y="271"/>
                    <a:pt x="49" y="202"/>
                    <a:pt x="49" y="202"/>
                  </a:cubicBezTo>
                  <a:cubicBezTo>
                    <a:pt x="49" y="244"/>
                    <a:pt x="19" y="332"/>
                    <a:pt x="19" y="332"/>
                  </a:cubicBezTo>
                  <a:cubicBezTo>
                    <a:pt x="18" y="319"/>
                    <a:pt x="18" y="319"/>
                    <a:pt x="18" y="319"/>
                  </a:cubicBezTo>
                  <a:cubicBezTo>
                    <a:pt x="6" y="140"/>
                    <a:pt x="6" y="140"/>
                    <a:pt x="6" y="140"/>
                  </a:cubicBezTo>
                  <a:cubicBezTo>
                    <a:pt x="6" y="140"/>
                    <a:pt x="0" y="4"/>
                    <a:pt x="214" y="37"/>
                  </a:cubicBez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223" y="0"/>
                    <a:pt x="269" y="33"/>
                  </a:cubicBezTo>
                  <a:cubicBezTo>
                    <a:pt x="269" y="33"/>
                    <a:pt x="452" y="19"/>
                    <a:pt x="448" y="140"/>
                  </a:cubicBezTo>
                  <a:cubicBezTo>
                    <a:pt x="448" y="153"/>
                    <a:pt x="429" y="332"/>
                    <a:pt x="429" y="332"/>
                  </a:cubicBezTo>
                </a:path>
              </a:pathLst>
            </a:cu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8" name="Freeform 155"/>
            <p:cNvSpPr>
              <a:spLocks/>
            </p:cNvSpPr>
            <p:nvPr/>
          </p:nvSpPr>
          <p:spPr bwMode="auto">
            <a:xfrm>
              <a:off x="2092" y="1554"/>
              <a:ext cx="291" cy="144"/>
            </a:xfrm>
            <a:custGeom>
              <a:avLst/>
              <a:gdLst>
                <a:gd name="T0" fmla="*/ 0 w 375"/>
                <a:gd name="T1" fmla="*/ 62 h 186"/>
                <a:gd name="T2" fmla="*/ 175 w 375"/>
                <a:gd name="T3" fmla="*/ 174 h 186"/>
                <a:gd name="T4" fmla="*/ 375 w 375"/>
                <a:gd name="T5" fmla="*/ 62 h 186"/>
                <a:gd name="T6" fmla="*/ 178 w 375"/>
                <a:gd name="T7" fmla="*/ 8 h 186"/>
                <a:gd name="T8" fmla="*/ 0 w 375"/>
                <a:gd name="T9" fmla="*/ 6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86">
                  <a:moveTo>
                    <a:pt x="0" y="62"/>
                  </a:moveTo>
                  <a:cubicBezTo>
                    <a:pt x="0" y="62"/>
                    <a:pt x="45" y="186"/>
                    <a:pt x="175" y="174"/>
                  </a:cubicBezTo>
                  <a:cubicBezTo>
                    <a:pt x="305" y="162"/>
                    <a:pt x="375" y="62"/>
                    <a:pt x="375" y="62"/>
                  </a:cubicBezTo>
                  <a:cubicBezTo>
                    <a:pt x="375" y="62"/>
                    <a:pt x="291" y="0"/>
                    <a:pt x="178" y="8"/>
                  </a:cubicBezTo>
                  <a:cubicBezTo>
                    <a:pt x="65" y="16"/>
                    <a:pt x="32" y="40"/>
                    <a:pt x="0" y="62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9" name="Freeform 156"/>
            <p:cNvSpPr>
              <a:spLocks/>
            </p:cNvSpPr>
            <p:nvPr/>
          </p:nvSpPr>
          <p:spPr bwMode="auto">
            <a:xfrm>
              <a:off x="2091" y="1594"/>
              <a:ext cx="50" cy="57"/>
            </a:xfrm>
            <a:custGeom>
              <a:avLst/>
              <a:gdLst>
                <a:gd name="T0" fmla="*/ 42 w 64"/>
                <a:gd name="T1" fmla="*/ 74 h 74"/>
                <a:gd name="T2" fmla="*/ 64 w 64"/>
                <a:gd name="T3" fmla="*/ 40 h 74"/>
                <a:gd name="T4" fmla="*/ 18 w 64"/>
                <a:gd name="T5" fmla="*/ 0 h 74"/>
                <a:gd name="T6" fmla="*/ 0 w 64"/>
                <a:gd name="T7" fmla="*/ 11 h 74"/>
                <a:gd name="T8" fmla="*/ 42 w 6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4">
                  <a:moveTo>
                    <a:pt x="42" y="74"/>
                  </a:moveTo>
                  <a:cubicBezTo>
                    <a:pt x="42" y="74"/>
                    <a:pt x="42" y="74"/>
                    <a:pt x="64" y="4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3" y="44"/>
                    <a:pt x="42" y="74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0" name="Freeform 157"/>
            <p:cNvSpPr>
              <a:spLocks/>
            </p:cNvSpPr>
            <p:nvPr/>
          </p:nvSpPr>
          <p:spPr bwMode="auto">
            <a:xfrm>
              <a:off x="2042" y="1437"/>
              <a:ext cx="372" cy="209"/>
            </a:xfrm>
            <a:custGeom>
              <a:avLst/>
              <a:gdLst>
                <a:gd name="T0" fmla="*/ 38 w 479"/>
                <a:gd name="T1" fmla="*/ 0 h 271"/>
                <a:gd name="T2" fmla="*/ 232 w 479"/>
                <a:gd name="T3" fmla="*/ 268 h 271"/>
                <a:gd name="T4" fmla="*/ 448 w 479"/>
                <a:gd name="T5" fmla="*/ 0 h 271"/>
                <a:gd name="T6" fmla="*/ 307 w 479"/>
                <a:gd name="T7" fmla="*/ 59 h 271"/>
                <a:gd name="T8" fmla="*/ 168 w 479"/>
                <a:gd name="T9" fmla="*/ 59 h 271"/>
                <a:gd name="T10" fmla="*/ 38 w 479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" h="271">
                  <a:moveTo>
                    <a:pt x="38" y="0"/>
                  </a:moveTo>
                  <a:cubicBezTo>
                    <a:pt x="38" y="0"/>
                    <a:pt x="0" y="271"/>
                    <a:pt x="232" y="268"/>
                  </a:cubicBezTo>
                  <a:cubicBezTo>
                    <a:pt x="479" y="265"/>
                    <a:pt x="448" y="0"/>
                    <a:pt x="448" y="0"/>
                  </a:cubicBezTo>
                  <a:cubicBezTo>
                    <a:pt x="410" y="55"/>
                    <a:pt x="336" y="101"/>
                    <a:pt x="307" y="59"/>
                  </a:cubicBezTo>
                  <a:cubicBezTo>
                    <a:pt x="291" y="37"/>
                    <a:pt x="227" y="5"/>
                    <a:pt x="168" y="59"/>
                  </a:cubicBezTo>
                  <a:cubicBezTo>
                    <a:pt x="168" y="59"/>
                    <a:pt x="119" y="120"/>
                    <a:pt x="38" y="0"/>
                  </a:cubicBezTo>
                  <a:close/>
                </a:path>
              </a:pathLst>
            </a:custGeom>
            <a:solidFill>
              <a:srgbClr val="FCE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1" name="Oval 158"/>
            <p:cNvSpPr>
              <a:spLocks noChangeArrowheads="1"/>
            </p:cNvSpPr>
            <p:nvPr/>
          </p:nvSpPr>
          <p:spPr bwMode="auto">
            <a:xfrm>
              <a:off x="2165" y="1485"/>
              <a:ext cx="125" cy="83"/>
            </a:xfrm>
            <a:prstGeom prst="ellipse">
              <a:avLst/>
            </a:prstGeom>
            <a:solidFill>
              <a:srgbClr val="D0C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2" name="Freeform 159"/>
            <p:cNvSpPr>
              <a:spLocks/>
            </p:cNvSpPr>
            <p:nvPr/>
          </p:nvSpPr>
          <p:spPr bwMode="auto">
            <a:xfrm>
              <a:off x="2207" y="1508"/>
              <a:ext cx="34" cy="11"/>
            </a:xfrm>
            <a:custGeom>
              <a:avLst/>
              <a:gdLst>
                <a:gd name="T0" fmla="*/ 0 w 44"/>
                <a:gd name="T1" fmla="*/ 0 h 15"/>
                <a:gd name="T2" fmla="*/ 44 w 44"/>
                <a:gd name="T3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15">
                  <a:moveTo>
                    <a:pt x="0" y="0"/>
                  </a:moveTo>
                  <a:cubicBezTo>
                    <a:pt x="0" y="0"/>
                    <a:pt x="10" y="15"/>
                    <a:pt x="44" y="6"/>
                  </a:cubicBezTo>
                </a:path>
              </a:pathLst>
            </a:custGeom>
            <a:noFill/>
            <a:ln w="14288" cap="rnd">
              <a:solidFill>
                <a:srgbClr val="C3C3C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3" name="Freeform 160"/>
            <p:cNvSpPr>
              <a:spLocks/>
            </p:cNvSpPr>
            <p:nvPr/>
          </p:nvSpPr>
          <p:spPr bwMode="auto">
            <a:xfrm>
              <a:off x="2210" y="1504"/>
              <a:ext cx="35" cy="12"/>
            </a:xfrm>
            <a:custGeom>
              <a:avLst/>
              <a:gdLst>
                <a:gd name="T0" fmla="*/ 0 w 44"/>
                <a:gd name="T1" fmla="*/ 0 h 15"/>
                <a:gd name="T2" fmla="*/ 44 w 44"/>
                <a:gd name="T3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15">
                  <a:moveTo>
                    <a:pt x="0" y="0"/>
                  </a:moveTo>
                  <a:cubicBezTo>
                    <a:pt x="0" y="0"/>
                    <a:pt x="10" y="15"/>
                    <a:pt x="44" y="6"/>
                  </a:cubicBezTo>
                </a:path>
              </a:pathLst>
            </a:custGeom>
            <a:noFill/>
            <a:ln w="14288" cap="rnd">
              <a:solidFill>
                <a:srgbClr val="817A7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4" name="Freeform 161"/>
            <p:cNvSpPr>
              <a:spLocks/>
            </p:cNvSpPr>
            <p:nvPr/>
          </p:nvSpPr>
          <p:spPr bwMode="auto">
            <a:xfrm>
              <a:off x="2062" y="1124"/>
              <a:ext cx="80" cy="230"/>
            </a:xfrm>
            <a:custGeom>
              <a:avLst/>
              <a:gdLst>
                <a:gd name="T0" fmla="*/ 93 w 103"/>
                <a:gd name="T1" fmla="*/ 182 h 297"/>
                <a:gd name="T2" fmla="*/ 93 w 103"/>
                <a:gd name="T3" fmla="*/ 182 h 297"/>
                <a:gd name="T4" fmla="*/ 85 w 103"/>
                <a:gd name="T5" fmla="*/ 158 h 297"/>
                <a:gd name="T6" fmla="*/ 91 w 103"/>
                <a:gd name="T7" fmla="*/ 30 h 297"/>
                <a:gd name="T8" fmla="*/ 103 w 103"/>
                <a:gd name="T9" fmla="*/ 4 h 297"/>
                <a:gd name="T10" fmla="*/ 103 w 103"/>
                <a:gd name="T11" fmla="*/ 0 h 297"/>
                <a:gd name="T12" fmla="*/ 0 w 103"/>
                <a:gd name="T13" fmla="*/ 96 h 297"/>
                <a:gd name="T14" fmla="*/ 13 w 103"/>
                <a:gd name="T15" fmla="*/ 297 h 297"/>
                <a:gd name="T16" fmla="*/ 43 w 103"/>
                <a:gd name="T17" fmla="*/ 167 h 297"/>
                <a:gd name="T18" fmla="*/ 93 w 103"/>
                <a:gd name="T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297">
                  <a:moveTo>
                    <a:pt x="93" y="182"/>
                  </a:moveTo>
                  <a:cubicBezTo>
                    <a:pt x="93" y="182"/>
                    <a:pt x="93" y="182"/>
                    <a:pt x="93" y="182"/>
                  </a:cubicBezTo>
                  <a:cubicBezTo>
                    <a:pt x="93" y="174"/>
                    <a:pt x="91" y="165"/>
                    <a:pt x="85" y="158"/>
                  </a:cubicBezTo>
                  <a:cubicBezTo>
                    <a:pt x="63" y="130"/>
                    <a:pt x="44" y="73"/>
                    <a:pt x="91" y="30"/>
                  </a:cubicBezTo>
                  <a:cubicBezTo>
                    <a:pt x="99" y="23"/>
                    <a:pt x="103" y="14"/>
                    <a:pt x="103" y="4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2" y="6"/>
                    <a:pt x="0" y="96"/>
                  </a:cubicBezTo>
                  <a:cubicBezTo>
                    <a:pt x="13" y="297"/>
                    <a:pt x="13" y="297"/>
                    <a:pt x="13" y="297"/>
                  </a:cubicBezTo>
                  <a:cubicBezTo>
                    <a:pt x="13" y="297"/>
                    <a:pt x="46" y="203"/>
                    <a:pt x="43" y="167"/>
                  </a:cubicBezTo>
                  <a:cubicBezTo>
                    <a:pt x="43" y="167"/>
                    <a:pt x="58" y="174"/>
                    <a:pt x="93" y="18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5" name="Line 162"/>
            <p:cNvSpPr>
              <a:spLocks noChangeShapeType="1"/>
            </p:cNvSpPr>
            <p:nvPr/>
          </p:nvSpPr>
          <p:spPr bwMode="auto">
            <a:xfrm>
              <a:off x="2369" y="12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6" name="Line 163"/>
            <p:cNvSpPr>
              <a:spLocks noChangeShapeType="1"/>
            </p:cNvSpPr>
            <p:nvPr/>
          </p:nvSpPr>
          <p:spPr bwMode="auto">
            <a:xfrm>
              <a:off x="2369" y="12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7" name="Freeform 164"/>
            <p:cNvSpPr>
              <a:spLocks/>
            </p:cNvSpPr>
            <p:nvPr/>
          </p:nvSpPr>
          <p:spPr bwMode="auto">
            <a:xfrm>
              <a:off x="2064" y="1437"/>
              <a:ext cx="98" cy="197"/>
            </a:xfrm>
            <a:custGeom>
              <a:avLst/>
              <a:gdLst>
                <a:gd name="T0" fmla="*/ 10 w 127"/>
                <a:gd name="T1" fmla="*/ 0 h 255"/>
                <a:gd name="T2" fmla="*/ 26 w 127"/>
                <a:gd name="T3" fmla="*/ 153 h 255"/>
                <a:gd name="T4" fmla="*/ 123 w 127"/>
                <a:gd name="T5" fmla="*/ 255 h 255"/>
                <a:gd name="T6" fmla="*/ 123 w 127"/>
                <a:gd name="T7" fmla="*/ 255 h 255"/>
                <a:gd name="T8" fmla="*/ 109 w 127"/>
                <a:gd name="T9" fmla="*/ 218 h 255"/>
                <a:gd name="T10" fmla="*/ 56 w 127"/>
                <a:gd name="T11" fmla="*/ 155 h 255"/>
                <a:gd name="T12" fmla="*/ 35 w 127"/>
                <a:gd name="T13" fmla="*/ 33 h 255"/>
                <a:gd name="T14" fmla="*/ 10 w 127"/>
                <a:gd name="T1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255">
                  <a:moveTo>
                    <a:pt x="10" y="0"/>
                  </a:moveTo>
                  <a:cubicBezTo>
                    <a:pt x="10" y="0"/>
                    <a:pt x="0" y="78"/>
                    <a:pt x="26" y="153"/>
                  </a:cubicBezTo>
                  <a:cubicBezTo>
                    <a:pt x="54" y="234"/>
                    <a:pt x="123" y="255"/>
                    <a:pt x="123" y="255"/>
                  </a:cubicBezTo>
                  <a:cubicBezTo>
                    <a:pt x="123" y="255"/>
                    <a:pt x="123" y="255"/>
                    <a:pt x="123" y="255"/>
                  </a:cubicBezTo>
                  <a:cubicBezTo>
                    <a:pt x="127" y="241"/>
                    <a:pt x="122" y="226"/>
                    <a:pt x="109" y="218"/>
                  </a:cubicBezTo>
                  <a:cubicBezTo>
                    <a:pt x="93" y="208"/>
                    <a:pt x="71" y="189"/>
                    <a:pt x="56" y="155"/>
                  </a:cubicBezTo>
                  <a:cubicBezTo>
                    <a:pt x="56" y="155"/>
                    <a:pt x="32" y="100"/>
                    <a:pt x="35" y="33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8" name="Freeform 165"/>
            <p:cNvSpPr>
              <a:spLocks/>
            </p:cNvSpPr>
            <p:nvPr/>
          </p:nvSpPr>
          <p:spPr bwMode="auto">
            <a:xfrm>
              <a:off x="2160" y="1502"/>
              <a:ext cx="41" cy="62"/>
            </a:xfrm>
            <a:custGeom>
              <a:avLst/>
              <a:gdLst>
                <a:gd name="T0" fmla="*/ 23 w 53"/>
                <a:gd name="T1" fmla="*/ 0 h 79"/>
                <a:gd name="T2" fmla="*/ 9 w 53"/>
                <a:gd name="T3" fmla="*/ 43 h 79"/>
                <a:gd name="T4" fmla="*/ 51 w 53"/>
                <a:gd name="T5" fmla="*/ 79 h 79"/>
                <a:gd name="T6" fmla="*/ 51 w 53"/>
                <a:gd name="T7" fmla="*/ 79 h 79"/>
                <a:gd name="T8" fmla="*/ 45 w 53"/>
                <a:gd name="T9" fmla="*/ 64 h 79"/>
                <a:gd name="T10" fmla="*/ 22 w 53"/>
                <a:gd name="T11" fmla="*/ 38 h 79"/>
                <a:gd name="T12" fmla="*/ 25 w 53"/>
                <a:gd name="T13" fmla="*/ 15 h 79"/>
                <a:gd name="T14" fmla="*/ 25 w 53"/>
                <a:gd name="T15" fmla="*/ 2 h 79"/>
                <a:gd name="T16" fmla="*/ 23 w 53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79">
                  <a:moveTo>
                    <a:pt x="23" y="0"/>
                  </a:moveTo>
                  <a:cubicBezTo>
                    <a:pt x="23" y="0"/>
                    <a:pt x="0" y="16"/>
                    <a:pt x="9" y="43"/>
                  </a:cubicBezTo>
                  <a:cubicBezTo>
                    <a:pt x="17" y="70"/>
                    <a:pt x="51" y="79"/>
                    <a:pt x="51" y="79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53" y="73"/>
                    <a:pt x="51" y="66"/>
                    <a:pt x="45" y="64"/>
                  </a:cubicBezTo>
                  <a:cubicBezTo>
                    <a:pt x="37" y="59"/>
                    <a:pt x="25" y="51"/>
                    <a:pt x="22" y="38"/>
                  </a:cubicBezTo>
                  <a:cubicBezTo>
                    <a:pt x="19" y="28"/>
                    <a:pt x="22" y="20"/>
                    <a:pt x="25" y="15"/>
                  </a:cubicBezTo>
                  <a:cubicBezTo>
                    <a:pt x="27" y="11"/>
                    <a:pt x="27" y="6"/>
                    <a:pt x="25" y="2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99" name="Espaço Reservado para Imagem 62"/>
          <p:cNvSpPr>
            <a:spLocks noGrp="1"/>
          </p:cNvSpPr>
          <p:nvPr>
            <p:ph type="pic" sz="quarter" idx="16" hasCustomPrompt="1"/>
          </p:nvPr>
        </p:nvSpPr>
        <p:spPr>
          <a:xfrm>
            <a:off x="1005945" y="2447406"/>
            <a:ext cx="2237741" cy="2230599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pt-BR" dirty="0"/>
              <a:t>Foto</a:t>
            </a:r>
          </a:p>
        </p:txBody>
      </p:sp>
      <p:sp>
        <p:nvSpPr>
          <p:cNvPr id="50" name="Espaço Reservado para Texto 40"/>
          <p:cNvSpPr>
            <a:spLocks noGrp="1"/>
          </p:cNvSpPr>
          <p:nvPr>
            <p:ph type="body" sz="quarter" idx="12" hasCustomPrompt="1"/>
          </p:nvPr>
        </p:nvSpPr>
        <p:spPr>
          <a:xfrm>
            <a:off x="341889" y="240491"/>
            <a:ext cx="4730626" cy="3851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>
                <a:solidFill>
                  <a:schemeClr val="tx2"/>
                </a:solidFill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pt-BR" dirty="0"/>
              <a:t>NOME DO APRESENTADOR</a:t>
            </a:r>
          </a:p>
        </p:txBody>
      </p:sp>
      <p:sp>
        <p:nvSpPr>
          <p:cNvPr id="51" name="Espaço Reservado para Texto 40"/>
          <p:cNvSpPr>
            <a:spLocks noGrp="1"/>
          </p:cNvSpPr>
          <p:nvPr>
            <p:ph type="body" sz="quarter" idx="13" hasCustomPrompt="1"/>
          </p:nvPr>
        </p:nvSpPr>
        <p:spPr>
          <a:xfrm>
            <a:off x="344208" y="665383"/>
            <a:ext cx="4432242" cy="2968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baseline="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pt-BR" dirty="0"/>
              <a:t>BANDEIRA DO APRESENTADOR</a:t>
            </a:r>
          </a:p>
        </p:txBody>
      </p:sp>
      <p:sp>
        <p:nvSpPr>
          <p:cNvPr id="54" name="Espaço Reservado para Texto 40"/>
          <p:cNvSpPr>
            <a:spLocks noGrp="1"/>
          </p:cNvSpPr>
          <p:nvPr>
            <p:ph type="body" sz="quarter" idx="14" hasCustomPrompt="1"/>
          </p:nvPr>
        </p:nvSpPr>
        <p:spPr>
          <a:xfrm>
            <a:off x="349330" y="1016041"/>
            <a:ext cx="3195637" cy="333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baseline="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pt-BR" dirty="0"/>
              <a:t>e-mail@smlbrasil.com.br</a:t>
            </a:r>
          </a:p>
        </p:txBody>
      </p:sp>
      <p:pic>
        <p:nvPicPr>
          <p:cNvPr id="100" name="Imagem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6458" y="100602"/>
            <a:ext cx="736384" cy="279711"/>
          </a:xfrm>
          <a:prstGeom prst="rect">
            <a:avLst/>
          </a:prstGeom>
        </p:spPr>
      </p:pic>
      <p:sp>
        <p:nvSpPr>
          <p:cNvPr id="102" name="Espaço Reservado para Texto 55"/>
          <p:cNvSpPr>
            <a:spLocks noGrp="1"/>
          </p:cNvSpPr>
          <p:nvPr>
            <p:ph type="body" sz="quarter" idx="17" hasCustomPrompt="1"/>
          </p:nvPr>
        </p:nvSpPr>
        <p:spPr>
          <a:xfrm>
            <a:off x="5259460" y="1010654"/>
            <a:ext cx="3693382" cy="3739339"/>
          </a:xfrm>
          <a:prstGeom prst="rect">
            <a:avLst/>
          </a:prstGeom>
        </p:spPr>
        <p:txBody>
          <a:bodyPr numCol="1"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EE21"/>
              </a:buClr>
              <a:buSzTx/>
              <a:buFont typeface="Arial" panose="020B0604020202020204" pitchFamily="34" charset="0"/>
              <a:buChar char="•"/>
              <a:tabLst/>
              <a:defRPr sz="12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Tópicos principais do currículo</a:t>
            </a:r>
          </a:p>
          <a:p>
            <a:pPr lvl="0"/>
            <a:r>
              <a:rPr lang="pt-BR" dirty="0"/>
              <a:t>Tópicos principais do currículo do apresentador</a:t>
            </a:r>
          </a:p>
          <a:p>
            <a:pPr lvl="0"/>
            <a:r>
              <a:rPr lang="pt-BR" dirty="0"/>
              <a:t>Tópicos</a:t>
            </a:r>
          </a:p>
          <a:p>
            <a:pPr lvl="0"/>
            <a:r>
              <a:rPr lang="pt-BR" dirty="0" err="1"/>
              <a:t>Pricipais</a:t>
            </a:r>
            <a:endParaRPr lang="pt-BR" dirty="0"/>
          </a:p>
          <a:p>
            <a:pPr lvl="0"/>
            <a:r>
              <a:rPr lang="pt-BR" dirty="0"/>
              <a:t>Currículo do </a:t>
            </a:r>
            <a:r>
              <a:rPr lang="pt-BR" dirty="0" err="1"/>
              <a:t>apresentadorTópicos</a:t>
            </a:r>
            <a:r>
              <a:rPr lang="pt-BR" dirty="0"/>
              <a:t> principais do currículo</a:t>
            </a:r>
          </a:p>
          <a:p>
            <a:pPr lvl="0"/>
            <a:r>
              <a:rPr lang="pt-BR" dirty="0"/>
              <a:t>Tópicos principais do currículo do apresentador</a:t>
            </a:r>
          </a:p>
          <a:p>
            <a:pPr lvl="0"/>
            <a:r>
              <a:rPr lang="pt-BR" dirty="0"/>
              <a:t>Tópicos</a:t>
            </a:r>
          </a:p>
          <a:p>
            <a:pPr lvl="0"/>
            <a:r>
              <a:rPr lang="pt-BR" dirty="0" err="1"/>
              <a:t>Pricipais</a:t>
            </a:r>
            <a:endParaRPr lang="pt-BR" dirty="0"/>
          </a:p>
          <a:p>
            <a:pPr lvl="0"/>
            <a:r>
              <a:rPr lang="pt-BR" dirty="0"/>
              <a:t>Currículo do apresentador</a:t>
            </a:r>
          </a:p>
        </p:txBody>
      </p:sp>
      <p:sp>
        <p:nvSpPr>
          <p:cNvPr id="10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2063" y="474999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639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PA Mode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6458" y="100602"/>
            <a:ext cx="736384" cy="279711"/>
          </a:xfrm>
          <a:prstGeom prst="rect">
            <a:avLst/>
          </a:prstGeom>
        </p:spPr>
      </p:pic>
      <p:sp>
        <p:nvSpPr>
          <p:cNvPr id="61" name="Espaço Reservado para Conteúdo 60"/>
          <p:cNvSpPr>
            <a:spLocks noGrp="1"/>
          </p:cNvSpPr>
          <p:nvPr>
            <p:ph sz="quarter" idx="15" hasCustomPrompt="1"/>
          </p:nvPr>
        </p:nvSpPr>
        <p:spPr>
          <a:xfrm>
            <a:off x="2560650" y="1958827"/>
            <a:ext cx="3176337" cy="2691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BR" dirty="0"/>
              <a:t>Logo do cliente</a:t>
            </a:r>
          </a:p>
        </p:txBody>
      </p:sp>
      <p:sp>
        <p:nvSpPr>
          <p:cNvPr id="26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2063" y="474999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4" name="Title 1"/>
          <p:cNvSpPr>
            <a:spLocks noGrp="1"/>
          </p:cNvSpPr>
          <p:nvPr>
            <p:ph type="ctrTitle" hasCustomPrompt="1"/>
          </p:nvPr>
        </p:nvSpPr>
        <p:spPr>
          <a:xfrm>
            <a:off x="341887" y="232620"/>
            <a:ext cx="7848333" cy="56555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spc="-1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TÍTULO DA APRESENTAÇÃO</a:t>
            </a: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888" y="830374"/>
            <a:ext cx="5018052" cy="7866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baseline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SUBTÍTULO da </a:t>
            </a:r>
            <a:r>
              <a:rPr lang="en-US" dirty="0" err="1"/>
              <a:t>apresentação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263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RIGADO Mode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7"/>
          <p:cNvSpPr/>
          <p:nvPr userDrawn="1"/>
        </p:nvSpPr>
        <p:spPr>
          <a:xfrm>
            <a:off x="-1" y="2563672"/>
            <a:ext cx="9144000" cy="2579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59"/>
          <p:cNvSpPr/>
          <p:nvPr userDrawn="1"/>
        </p:nvSpPr>
        <p:spPr>
          <a:xfrm>
            <a:off x="400998" y="987937"/>
            <a:ext cx="2378793" cy="52322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Open Sans" panose="020B0606030504020204" pitchFamily="34" charset="0"/>
              </a:rPr>
              <a:t>PERGUNTAS?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2779791" y="3648352"/>
            <a:ext cx="333375" cy="525463"/>
            <a:chOff x="502" y="1904"/>
            <a:chExt cx="210" cy="331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2" y="1904"/>
              <a:ext cx="210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557" y="2159"/>
              <a:ext cx="103" cy="47"/>
            </a:xfrm>
            <a:prstGeom prst="ellipse">
              <a:avLst/>
            </a:prstGeom>
            <a:noFill/>
            <a:ln w="190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520" y="2136"/>
              <a:ext cx="177" cy="94"/>
            </a:xfrm>
            <a:prstGeom prst="ellipse">
              <a:avLst/>
            </a:prstGeom>
            <a:noFill/>
            <a:ln w="190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93" y="1896"/>
              <a:ext cx="233" cy="288"/>
            </a:xfrm>
            <a:custGeom>
              <a:avLst/>
              <a:gdLst>
                <a:gd name="T0" fmla="*/ 224 w 480"/>
                <a:gd name="T1" fmla="*/ 17 h 595"/>
                <a:gd name="T2" fmla="*/ 445 w 480"/>
                <a:gd name="T3" fmla="*/ 168 h 595"/>
                <a:gd name="T4" fmla="*/ 375 w 480"/>
                <a:gd name="T5" fmla="*/ 414 h 595"/>
                <a:gd name="T6" fmla="*/ 239 w 480"/>
                <a:gd name="T7" fmla="*/ 595 h 595"/>
                <a:gd name="T8" fmla="*/ 105 w 480"/>
                <a:gd name="T9" fmla="*/ 415 h 595"/>
                <a:gd name="T10" fmla="*/ 24 w 480"/>
                <a:gd name="T11" fmla="*/ 176 h 595"/>
                <a:gd name="T12" fmla="*/ 224 w 480"/>
                <a:gd name="T13" fmla="*/ 1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0" h="595">
                  <a:moveTo>
                    <a:pt x="224" y="17"/>
                  </a:moveTo>
                  <a:cubicBezTo>
                    <a:pt x="224" y="17"/>
                    <a:pt x="402" y="0"/>
                    <a:pt x="445" y="168"/>
                  </a:cubicBezTo>
                  <a:cubicBezTo>
                    <a:pt x="445" y="168"/>
                    <a:pt x="480" y="269"/>
                    <a:pt x="375" y="414"/>
                  </a:cubicBezTo>
                  <a:cubicBezTo>
                    <a:pt x="239" y="595"/>
                    <a:pt x="239" y="595"/>
                    <a:pt x="239" y="595"/>
                  </a:cubicBezTo>
                  <a:cubicBezTo>
                    <a:pt x="239" y="595"/>
                    <a:pt x="106" y="417"/>
                    <a:pt x="105" y="415"/>
                  </a:cubicBezTo>
                  <a:cubicBezTo>
                    <a:pt x="104" y="414"/>
                    <a:pt x="0" y="297"/>
                    <a:pt x="24" y="176"/>
                  </a:cubicBezTo>
                  <a:cubicBezTo>
                    <a:pt x="24" y="176"/>
                    <a:pt x="72" y="17"/>
                    <a:pt x="224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548" y="1943"/>
              <a:ext cx="116" cy="1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99" y="1901"/>
              <a:ext cx="121" cy="282"/>
            </a:xfrm>
            <a:custGeom>
              <a:avLst/>
              <a:gdLst>
                <a:gd name="T0" fmla="*/ 225 w 250"/>
                <a:gd name="T1" fmla="*/ 583 h 583"/>
                <a:gd name="T2" fmla="*/ 69 w 250"/>
                <a:gd name="T3" fmla="*/ 376 h 583"/>
                <a:gd name="T4" fmla="*/ 7 w 250"/>
                <a:gd name="T5" fmla="*/ 188 h 583"/>
                <a:gd name="T6" fmla="*/ 221 w 250"/>
                <a:gd name="T7" fmla="*/ 7 h 583"/>
                <a:gd name="T8" fmla="*/ 239 w 250"/>
                <a:gd name="T9" fmla="*/ 32 h 583"/>
                <a:gd name="T10" fmla="*/ 216 w 250"/>
                <a:gd name="T11" fmla="*/ 53 h 583"/>
                <a:gd name="T12" fmla="*/ 55 w 250"/>
                <a:gd name="T13" fmla="*/ 180 h 583"/>
                <a:gd name="T14" fmla="*/ 102 w 250"/>
                <a:gd name="T15" fmla="*/ 347 h 583"/>
                <a:gd name="T16" fmla="*/ 250 w 250"/>
                <a:gd name="T17" fmla="*/ 550 h 583"/>
                <a:gd name="T18" fmla="*/ 225 w 250"/>
                <a:gd name="T19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583">
                  <a:moveTo>
                    <a:pt x="225" y="583"/>
                  </a:moveTo>
                  <a:cubicBezTo>
                    <a:pt x="69" y="376"/>
                    <a:pt x="69" y="376"/>
                    <a:pt x="69" y="376"/>
                  </a:cubicBezTo>
                  <a:cubicBezTo>
                    <a:pt x="69" y="376"/>
                    <a:pt x="0" y="293"/>
                    <a:pt x="7" y="188"/>
                  </a:cubicBezTo>
                  <a:cubicBezTo>
                    <a:pt x="14" y="83"/>
                    <a:pt x="113" y="0"/>
                    <a:pt x="221" y="7"/>
                  </a:cubicBezTo>
                  <a:cubicBezTo>
                    <a:pt x="221" y="7"/>
                    <a:pt x="239" y="13"/>
                    <a:pt x="239" y="32"/>
                  </a:cubicBezTo>
                  <a:cubicBezTo>
                    <a:pt x="240" y="50"/>
                    <a:pt x="217" y="53"/>
                    <a:pt x="216" y="53"/>
                  </a:cubicBezTo>
                  <a:cubicBezTo>
                    <a:pt x="216" y="53"/>
                    <a:pt x="84" y="45"/>
                    <a:pt x="55" y="180"/>
                  </a:cubicBezTo>
                  <a:cubicBezTo>
                    <a:pt x="55" y="180"/>
                    <a:pt x="41" y="251"/>
                    <a:pt x="102" y="347"/>
                  </a:cubicBezTo>
                  <a:cubicBezTo>
                    <a:pt x="143" y="410"/>
                    <a:pt x="188" y="481"/>
                    <a:pt x="250" y="550"/>
                  </a:cubicBezTo>
                  <a:lnTo>
                    <a:pt x="225" y="5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547" y="1943"/>
              <a:ext cx="67" cy="117"/>
            </a:xfrm>
            <a:custGeom>
              <a:avLst/>
              <a:gdLst>
                <a:gd name="T0" fmla="*/ 122 w 137"/>
                <a:gd name="T1" fmla="*/ 0 h 242"/>
                <a:gd name="T2" fmla="*/ 137 w 137"/>
                <a:gd name="T3" fmla="*/ 20 h 242"/>
                <a:gd name="T4" fmla="*/ 122 w 137"/>
                <a:gd name="T5" fmla="*/ 41 h 242"/>
                <a:gd name="T6" fmla="*/ 44 w 137"/>
                <a:gd name="T7" fmla="*/ 108 h 242"/>
                <a:gd name="T8" fmla="*/ 123 w 137"/>
                <a:gd name="T9" fmla="*/ 201 h 242"/>
                <a:gd name="T10" fmla="*/ 137 w 137"/>
                <a:gd name="T11" fmla="*/ 222 h 242"/>
                <a:gd name="T12" fmla="*/ 123 w 137"/>
                <a:gd name="T13" fmla="*/ 239 h 242"/>
                <a:gd name="T14" fmla="*/ 1 w 137"/>
                <a:gd name="T15" fmla="*/ 111 h 242"/>
                <a:gd name="T16" fmla="*/ 122 w 137"/>
                <a:gd name="T1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42">
                  <a:moveTo>
                    <a:pt x="122" y="0"/>
                  </a:moveTo>
                  <a:cubicBezTo>
                    <a:pt x="122" y="0"/>
                    <a:pt x="137" y="4"/>
                    <a:pt x="137" y="20"/>
                  </a:cubicBezTo>
                  <a:cubicBezTo>
                    <a:pt x="137" y="41"/>
                    <a:pt x="121" y="41"/>
                    <a:pt x="122" y="41"/>
                  </a:cubicBezTo>
                  <a:cubicBezTo>
                    <a:pt x="122" y="41"/>
                    <a:pt x="53" y="41"/>
                    <a:pt x="44" y="108"/>
                  </a:cubicBezTo>
                  <a:cubicBezTo>
                    <a:pt x="44" y="108"/>
                    <a:pt x="34" y="182"/>
                    <a:pt x="123" y="201"/>
                  </a:cubicBezTo>
                  <a:cubicBezTo>
                    <a:pt x="123" y="201"/>
                    <a:pt x="137" y="203"/>
                    <a:pt x="137" y="222"/>
                  </a:cubicBezTo>
                  <a:cubicBezTo>
                    <a:pt x="137" y="235"/>
                    <a:pt x="123" y="239"/>
                    <a:pt x="123" y="239"/>
                  </a:cubicBezTo>
                  <a:cubicBezTo>
                    <a:pt x="123" y="239"/>
                    <a:pt x="0" y="242"/>
                    <a:pt x="1" y="111"/>
                  </a:cubicBezTo>
                  <a:cubicBezTo>
                    <a:pt x="1" y="111"/>
                    <a:pt x="6" y="3"/>
                    <a:pt x="12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25" name="Imagem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86" y="1482726"/>
            <a:ext cx="2223554" cy="389727"/>
          </a:xfrm>
          <a:prstGeom prst="rect">
            <a:avLst/>
          </a:prstGeom>
        </p:spPr>
      </p:pic>
      <p:pic>
        <p:nvPicPr>
          <p:cNvPr id="35" name="Imagem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2628" y="2537212"/>
            <a:ext cx="9141372" cy="69077"/>
          </a:xfrm>
          <a:prstGeom prst="rect">
            <a:avLst/>
          </a:prstGeom>
        </p:spPr>
      </p:pic>
      <p:sp>
        <p:nvSpPr>
          <p:cNvPr id="40" name="Espaço Reservado para Texto 39"/>
          <p:cNvSpPr>
            <a:spLocks noGrp="1"/>
          </p:cNvSpPr>
          <p:nvPr>
            <p:ph type="body" sz="quarter" idx="10" hasCustomPrompt="1"/>
          </p:nvPr>
        </p:nvSpPr>
        <p:spPr>
          <a:xfrm>
            <a:off x="4662453" y="723190"/>
            <a:ext cx="2878137" cy="368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accent4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accent4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accent4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pt-BR" dirty="0"/>
              <a:t>e-mail@smlbrasil.com.br</a:t>
            </a:r>
          </a:p>
        </p:txBody>
      </p:sp>
      <p:sp>
        <p:nvSpPr>
          <p:cNvPr id="43" name="CaixaDeTexto 42"/>
          <p:cNvSpPr txBox="1"/>
          <p:nvPr userDrawn="1"/>
        </p:nvSpPr>
        <p:spPr>
          <a:xfrm>
            <a:off x="6425140" y="1495289"/>
            <a:ext cx="1118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1"/>
                </a:solidFill>
              </a:rPr>
              <a:t>/</a:t>
            </a:r>
            <a:r>
              <a:rPr lang="pt-BR" sz="1600" dirty="0" err="1">
                <a:solidFill>
                  <a:schemeClr val="accent1"/>
                </a:solidFill>
              </a:rPr>
              <a:t>smlbrasil</a:t>
            </a:r>
            <a:endParaRPr lang="pt-BR" sz="1600" dirty="0">
              <a:solidFill>
                <a:schemeClr val="accent1"/>
              </a:solidFill>
            </a:endParaRPr>
          </a:p>
        </p:txBody>
      </p:sp>
      <p:grpSp>
        <p:nvGrpSpPr>
          <p:cNvPr id="44" name="Grupo 43"/>
          <p:cNvGrpSpPr/>
          <p:nvPr userDrawn="1"/>
        </p:nvGrpSpPr>
        <p:grpSpPr>
          <a:xfrm>
            <a:off x="4201586" y="709576"/>
            <a:ext cx="344947" cy="344947"/>
            <a:chOff x="4716106" y="841251"/>
            <a:chExt cx="368311" cy="368311"/>
          </a:xfrm>
          <a:solidFill>
            <a:srgbClr val="522C60"/>
          </a:solidFill>
        </p:grpSpPr>
        <p:sp>
          <p:nvSpPr>
            <p:cNvPr id="45" name="Elipse 44"/>
            <p:cNvSpPr/>
            <p:nvPr/>
          </p:nvSpPr>
          <p:spPr>
            <a:xfrm>
              <a:off x="4716106" y="841251"/>
              <a:ext cx="368311" cy="368311"/>
            </a:xfrm>
            <a:prstGeom prst="ellipse">
              <a:avLst/>
            </a:prstGeom>
            <a:grpFill/>
            <a:ln>
              <a:solidFill>
                <a:srgbClr val="522C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pt-BR" sz="1400" noProof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Freeform 288"/>
            <p:cNvSpPr>
              <a:spLocks noEditPoints="1"/>
            </p:cNvSpPr>
            <p:nvPr/>
          </p:nvSpPr>
          <p:spPr bwMode="auto">
            <a:xfrm>
              <a:off x="4785470" y="941860"/>
              <a:ext cx="229582" cy="167093"/>
            </a:xfrm>
            <a:custGeom>
              <a:avLst/>
              <a:gdLst>
                <a:gd name="T0" fmla="*/ 169 w 186"/>
                <a:gd name="T1" fmla="*/ 0 h 135"/>
                <a:gd name="T2" fmla="*/ 17 w 186"/>
                <a:gd name="T3" fmla="*/ 0 h 135"/>
                <a:gd name="T4" fmla="*/ 0 w 186"/>
                <a:gd name="T5" fmla="*/ 17 h 135"/>
                <a:gd name="T6" fmla="*/ 0 w 186"/>
                <a:gd name="T7" fmla="*/ 118 h 135"/>
                <a:gd name="T8" fmla="*/ 17 w 186"/>
                <a:gd name="T9" fmla="*/ 135 h 135"/>
                <a:gd name="T10" fmla="*/ 169 w 186"/>
                <a:gd name="T11" fmla="*/ 135 h 135"/>
                <a:gd name="T12" fmla="*/ 186 w 186"/>
                <a:gd name="T13" fmla="*/ 118 h 135"/>
                <a:gd name="T14" fmla="*/ 186 w 186"/>
                <a:gd name="T15" fmla="*/ 17 h 135"/>
                <a:gd name="T16" fmla="*/ 169 w 186"/>
                <a:gd name="T17" fmla="*/ 0 h 135"/>
                <a:gd name="T18" fmla="*/ 17 w 186"/>
                <a:gd name="T19" fmla="*/ 9 h 135"/>
                <a:gd name="T20" fmla="*/ 169 w 186"/>
                <a:gd name="T21" fmla="*/ 9 h 135"/>
                <a:gd name="T22" fmla="*/ 172 w 186"/>
                <a:gd name="T23" fmla="*/ 9 h 135"/>
                <a:gd name="T24" fmla="*/ 99 w 186"/>
                <a:gd name="T25" fmla="*/ 82 h 135"/>
                <a:gd name="T26" fmla="*/ 93 w 186"/>
                <a:gd name="T27" fmla="*/ 84 h 135"/>
                <a:gd name="T28" fmla="*/ 87 w 186"/>
                <a:gd name="T29" fmla="*/ 82 h 135"/>
                <a:gd name="T30" fmla="*/ 14 w 186"/>
                <a:gd name="T31" fmla="*/ 9 h 135"/>
                <a:gd name="T32" fmla="*/ 17 w 186"/>
                <a:gd name="T33" fmla="*/ 9 h 135"/>
                <a:gd name="T34" fmla="*/ 8 w 186"/>
                <a:gd name="T35" fmla="*/ 118 h 135"/>
                <a:gd name="T36" fmla="*/ 8 w 186"/>
                <a:gd name="T37" fmla="*/ 17 h 135"/>
                <a:gd name="T38" fmla="*/ 9 w 186"/>
                <a:gd name="T39" fmla="*/ 16 h 135"/>
                <a:gd name="T40" fmla="*/ 61 w 186"/>
                <a:gd name="T41" fmla="*/ 68 h 135"/>
                <a:gd name="T42" fmla="*/ 9 w 186"/>
                <a:gd name="T43" fmla="*/ 120 h 135"/>
                <a:gd name="T44" fmla="*/ 8 w 186"/>
                <a:gd name="T45" fmla="*/ 118 h 135"/>
                <a:gd name="T46" fmla="*/ 169 w 186"/>
                <a:gd name="T47" fmla="*/ 127 h 135"/>
                <a:gd name="T48" fmla="*/ 17 w 186"/>
                <a:gd name="T49" fmla="*/ 127 h 135"/>
                <a:gd name="T50" fmla="*/ 14 w 186"/>
                <a:gd name="T51" fmla="*/ 126 h 135"/>
                <a:gd name="T52" fmla="*/ 67 w 186"/>
                <a:gd name="T53" fmla="*/ 74 h 135"/>
                <a:gd name="T54" fmla="*/ 81 w 186"/>
                <a:gd name="T55" fmla="*/ 88 h 135"/>
                <a:gd name="T56" fmla="*/ 93 w 186"/>
                <a:gd name="T57" fmla="*/ 93 h 135"/>
                <a:gd name="T58" fmla="*/ 105 w 186"/>
                <a:gd name="T59" fmla="*/ 88 h 135"/>
                <a:gd name="T60" fmla="*/ 119 w 186"/>
                <a:gd name="T61" fmla="*/ 74 h 135"/>
                <a:gd name="T62" fmla="*/ 172 w 186"/>
                <a:gd name="T63" fmla="*/ 126 h 135"/>
                <a:gd name="T64" fmla="*/ 169 w 186"/>
                <a:gd name="T65" fmla="*/ 127 h 135"/>
                <a:gd name="T66" fmla="*/ 177 w 186"/>
                <a:gd name="T67" fmla="*/ 118 h 135"/>
                <a:gd name="T68" fmla="*/ 177 w 186"/>
                <a:gd name="T69" fmla="*/ 120 h 135"/>
                <a:gd name="T70" fmla="*/ 125 w 186"/>
                <a:gd name="T71" fmla="*/ 68 h 135"/>
                <a:gd name="T72" fmla="*/ 177 w 186"/>
                <a:gd name="T73" fmla="*/ 16 h 135"/>
                <a:gd name="T74" fmla="*/ 177 w 186"/>
                <a:gd name="T75" fmla="*/ 17 h 135"/>
                <a:gd name="T76" fmla="*/ 177 w 186"/>
                <a:gd name="T77" fmla="*/ 11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6" h="135">
                  <a:moveTo>
                    <a:pt x="16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8"/>
                    <a:pt x="8" y="135"/>
                    <a:pt x="17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8" y="135"/>
                    <a:pt x="186" y="128"/>
                    <a:pt x="186" y="118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8"/>
                    <a:pt x="178" y="0"/>
                    <a:pt x="169" y="0"/>
                  </a:cubicBezTo>
                  <a:close/>
                  <a:moveTo>
                    <a:pt x="17" y="9"/>
                  </a:moveTo>
                  <a:cubicBezTo>
                    <a:pt x="169" y="9"/>
                    <a:pt x="169" y="9"/>
                    <a:pt x="169" y="9"/>
                  </a:cubicBezTo>
                  <a:cubicBezTo>
                    <a:pt x="170" y="9"/>
                    <a:pt x="171" y="9"/>
                    <a:pt x="172" y="9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97" y="84"/>
                    <a:pt x="95" y="84"/>
                    <a:pt x="93" y="84"/>
                  </a:cubicBezTo>
                  <a:cubicBezTo>
                    <a:pt x="91" y="84"/>
                    <a:pt x="89" y="84"/>
                    <a:pt x="87" y="8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6" y="9"/>
                    <a:pt x="17" y="9"/>
                  </a:cubicBezTo>
                  <a:close/>
                  <a:moveTo>
                    <a:pt x="8" y="118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6"/>
                    <a:pt x="9" y="16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19"/>
                    <a:pt x="8" y="119"/>
                    <a:pt x="8" y="118"/>
                  </a:cubicBezTo>
                  <a:close/>
                  <a:moveTo>
                    <a:pt x="169" y="127"/>
                  </a:moveTo>
                  <a:cubicBezTo>
                    <a:pt x="17" y="127"/>
                    <a:pt x="17" y="127"/>
                    <a:pt x="17" y="127"/>
                  </a:cubicBezTo>
                  <a:cubicBezTo>
                    <a:pt x="16" y="127"/>
                    <a:pt x="15" y="126"/>
                    <a:pt x="14" y="126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4" y="91"/>
                    <a:pt x="89" y="93"/>
                    <a:pt x="93" y="93"/>
                  </a:cubicBezTo>
                  <a:cubicBezTo>
                    <a:pt x="97" y="93"/>
                    <a:pt x="101" y="91"/>
                    <a:pt x="105" y="88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0" y="127"/>
                    <a:pt x="169" y="127"/>
                  </a:cubicBezTo>
                  <a:close/>
                  <a:moveTo>
                    <a:pt x="177" y="118"/>
                  </a:moveTo>
                  <a:cubicBezTo>
                    <a:pt x="177" y="119"/>
                    <a:pt x="177" y="119"/>
                    <a:pt x="177" y="120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7" y="16"/>
                    <a:pt x="177" y="17"/>
                    <a:pt x="177" y="17"/>
                  </a:cubicBezTo>
                  <a:lnTo>
                    <a:pt x="177" y="118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0" name="Rectangle 159"/>
          <p:cNvSpPr/>
          <p:nvPr userDrawn="1"/>
        </p:nvSpPr>
        <p:spPr>
          <a:xfrm>
            <a:off x="400998" y="3591976"/>
            <a:ext cx="2123402" cy="52322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</a:rPr>
              <a:t>OBRIGADO.</a:t>
            </a:r>
          </a:p>
        </p:txBody>
      </p:sp>
      <p:pic>
        <p:nvPicPr>
          <p:cNvPr id="31" name="Imagem 3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0221" y="132140"/>
            <a:ext cx="736383" cy="279712"/>
          </a:xfrm>
          <a:prstGeom prst="rect">
            <a:avLst/>
          </a:prstGeom>
        </p:spPr>
      </p:pic>
      <p:grpSp>
        <p:nvGrpSpPr>
          <p:cNvPr id="33" name="Group 4"/>
          <p:cNvGrpSpPr>
            <a:grpSpLocks noChangeAspect="1"/>
          </p:cNvGrpSpPr>
          <p:nvPr userDrawn="1"/>
        </p:nvGrpSpPr>
        <p:grpSpPr bwMode="auto">
          <a:xfrm>
            <a:off x="5661305" y="3650061"/>
            <a:ext cx="333375" cy="525463"/>
            <a:chOff x="502" y="1904"/>
            <a:chExt cx="210" cy="331"/>
          </a:xfrm>
        </p:grpSpPr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2" y="1904"/>
              <a:ext cx="210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Oval 5"/>
            <p:cNvSpPr>
              <a:spLocks noChangeArrowheads="1"/>
            </p:cNvSpPr>
            <p:nvPr/>
          </p:nvSpPr>
          <p:spPr bwMode="auto">
            <a:xfrm>
              <a:off x="557" y="2159"/>
              <a:ext cx="103" cy="47"/>
            </a:xfrm>
            <a:prstGeom prst="ellipse">
              <a:avLst/>
            </a:prstGeom>
            <a:noFill/>
            <a:ln w="190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Oval 6"/>
            <p:cNvSpPr>
              <a:spLocks noChangeArrowheads="1"/>
            </p:cNvSpPr>
            <p:nvPr/>
          </p:nvSpPr>
          <p:spPr bwMode="auto">
            <a:xfrm>
              <a:off x="520" y="2136"/>
              <a:ext cx="177" cy="94"/>
            </a:xfrm>
            <a:prstGeom prst="ellipse">
              <a:avLst/>
            </a:prstGeom>
            <a:noFill/>
            <a:ln w="190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493" y="1896"/>
              <a:ext cx="233" cy="288"/>
            </a:xfrm>
            <a:custGeom>
              <a:avLst/>
              <a:gdLst>
                <a:gd name="T0" fmla="*/ 224 w 480"/>
                <a:gd name="T1" fmla="*/ 17 h 595"/>
                <a:gd name="T2" fmla="*/ 445 w 480"/>
                <a:gd name="T3" fmla="*/ 168 h 595"/>
                <a:gd name="T4" fmla="*/ 375 w 480"/>
                <a:gd name="T5" fmla="*/ 414 h 595"/>
                <a:gd name="T6" fmla="*/ 239 w 480"/>
                <a:gd name="T7" fmla="*/ 595 h 595"/>
                <a:gd name="T8" fmla="*/ 105 w 480"/>
                <a:gd name="T9" fmla="*/ 415 h 595"/>
                <a:gd name="T10" fmla="*/ 24 w 480"/>
                <a:gd name="T11" fmla="*/ 176 h 595"/>
                <a:gd name="T12" fmla="*/ 224 w 480"/>
                <a:gd name="T13" fmla="*/ 1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0" h="595">
                  <a:moveTo>
                    <a:pt x="224" y="17"/>
                  </a:moveTo>
                  <a:cubicBezTo>
                    <a:pt x="224" y="17"/>
                    <a:pt x="402" y="0"/>
                    <a:pt x="445" y="168"/>
                  </a:cubicBezTo>
                  <a:cubicBezTo>
                    <a:pt x="445" y="168"/>
                    <a:pt x="480" y="269"/>
                    <a:pt x="375" y="414"/>
                  </a:cubicBezTo>
                  <a:cubicBezTo>
                    <a:pt x="239" y="595"/>
                    <a:pt x="239" y="595"/>
                    <a:pt x="239" y="595"/>
                  </a:cubicBezTo>
                  <a:cubicBezTo>
                    <a:pt x="239" y="595"/>
                    <a:pt x="106" y="417"/>
                    <a:pt x="105" y="415"/>
                  </a:cubicBezTo>
                  <a:cubicBezTo>
                    <a:pt x="104" y="414"/>
                    <a:pt x="0" y="297"/>
                    <a:pt x="24" y="176"/>
                  </a:cubicBezTo>
                  <a:cubicBezTo>
                    <a:pt x="24" y="176"/>
                    <a:pt x="72" y="17"/>
                    <a:pt x="224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Oval 8"/>
            <p:cNvSpPr>
              <a:spLocks noChangeArrowheads="1"/>
            </p:cNvSpPr>
            <p:nvPr/>
          </p:nvSpPr>
          <p:spPr bwMode="auto">
            <a:xfrm>
              <a:off x="548" y="1943"/>
              <a:ext cx="116" cy="1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Freeform 9"/>
            <p:cNvSpPr>
              <a:spLocks/>
            </p:cNvSpPr>
            <p:nvPr/>
          </p:nvSpPr>
          <p:spPr bwMode="auto">
            <a:xfrm>
              <a:off x="499" y="1901"/>
              <a:ext cx="121" cy="282"/>
            </a:xfrm>
            <a:custGeom>
              <a:avLst/>
              <a:gdLst>
                <a:gd name="T0" fmla="*/ 225 w 250"/>
                <a:gd name="T1" fmla="*/ 583 h 583"/>
                <a:gd name="T2" fmla="*/ 69 w 250"/>
                <a:gd name="T3" fmla="*/ 376 h 583"/>
                <a:gd name="T4" fmla="*/ 7 w 250"/>
                <a:gd name="T5" fmla="*/ 188 h 583"/>
                <a:gd name="T6" fmla="*/ 221 w 250"/>
                <a:gd name="T7" fmla="*/ 7 h 583"/>
                <a:gd name="T8" fmla="*/ 239 w 250"/>
                <a:gd name="T9" fmla="*/ 32 h 583"/>
                <a:gd name="T10" fmla="*/ 216 w 250"/>
                <a:gd name="T11" fmla="*/ 53 h 583"/>
                <a:gd name="T12" fmla="*/ 55 w 250"/>
                <a:gd name="T13" fmla="*/ 180 h 583"/>
                <a:gd name="T14" fmla="*/ 102 w 250"/>
                <a:gd name="T15" fmla="*/ 347 h 583"/>
                <a:gd name="T16" fmla="*/ 250 w 250"/>
                <a:gd name="T17" fmla="*/ 550 h 583"/>
                <a:gd name="T18" fmla="*/ 225 w 250"/>
                <a:gd name="T19" fmla="*/ 58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583">
                  <a:moveTo>
                    <a:pt x="225" y="583"/>
                  </a:moveTo>
                  <a:cubicBezTo>
                    <a:pt x="69" y="376"/>
                    <a:pt x="69" y="376"/>
                    <a:pt x="69" y="376"/>
                  </a:cubicBezTo>
                  <a:cubicBezTo>
                    <a:pt x="69" y="376"/>
                    <a:pt x="0" y="293"/>
                    <a:pt x="7" y="188"/>
                  </a:cubicBezTo>
                  <a:cubicBezTo>
                    <a:pt x="14" y="83"/>
                    <a:pt x="113" y="0"/>
                    <a:pt x="221" y="7"/>
                  </a:cubicBezTo>
                  <a:cubicBezTo>
                    <a:pt x="221" y="7"/>
                    <a:pt x="239" y="13"/>
                    <a:pt x="239" y="32"/>
                  </a:cubicBezTo>
                  <a:cubicBezTo>
                    <a:pt x="240" y="50"/>
                    <a:pt x="217" y="53"/>
                    <a:pt x="216" y="53"/>
                  </a:cubicBezTo>
                  <a:cubicBezTo>
                    <a:pt x="216" y="53"/>
                    <a:pt x="84" y="45"/>
                    <a:pt x="55" y="180"/>
                  </a:cubicBezTo>
                  <a:cubicBezTo>
                    <a:pt x="55" y="180"/>
                    <a:pt x="41" y="251"/>
                    <a:pt x="102" y="347"/>
                  </a:cubicBezTo>
                  <a:cubicBezTo>
                    <a:pt x="143" y="410"/>
                    <a:pt x="188" y="481"/>
                    <a:pt x="250" y="550"/>
                  </a:cubicBezTo>
                  <a:lnTo>
                    <a:pt x="225" y="5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Freeform 10"/>
            <p:cNvSpPr>
              <a:spLocks/>
            </p:cNvSpPr>
            <p:nvPr/>
          </p:nvSpPr>
          <p:spPr bwMode="auto">
            <a:xfrm>
              <a:off x="547" y="1943"/>
              <a:ext cx="67" cy="117"/>
            </a:xfrm>
            <a:custGeom>
              <a:avLst/>
              <a:gdLst>
                <a:gd name="T0" fmla="*/ 122 w 137"/>
                <a:gd name="T1" fmla="*/ 0 h 242"/>
                <a:gd name="T2" fmla="*/ 137 w 137"/>
                <a:gd name="T3" fmla="*/ 20 h 242"/>
                <a:gd name="T4" fmla="*/ 122 w 137"/>
                <a:gd name="T5" fmla="*/ 41 h 242"/>
                <a:gd name="T6" fmla="*/ 44 w 137"/>
                <a:gd name="T7" fmla="*/ 108 h 242"/>
                <a:gd name="T8" fmla="*/ 123 w 137"/>
                <a:gd name="T9" fmla="*/ 201 h 242"/>
                <a:gd name="T10" fmla="*/ 137 w 137"/>
                <a:gd name="T11" fmla="*/ 222 h 242"/>
                <a:gd name="T12" fmla="*/ 123 w 137"/>
                <a:gd name="T13" fmla="*/ 239 h 242"/>
                <a:gd name="T14" fmla="*/ 1 w 137"/>
                <a:gd name="T15" fmla="*/ 111 h 242"/>
                <a:gd name="T16" fmla="*/ 122 w 137"/>
                <a:gd name="T1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42">
                  <a:moveTo>
                    <a:pt x="122" y="0"/>
                  </a:moveTo>
                  <a:cubicBezTo>
                    <a:pt x="122" y="0"/>
                    <a:pt x="137" y="4"/>
                    <a:pt x="137" y="20"/>
                  </a:cubicBezTo>
                  <a:cubicBezTo>
                    <a:pt x="137" y="41"/>
                    <a:pt x="121" y="41"/>
                    <a:pt x="122" y="41"/>
                  </a:cubicBezTo>
                  <a:cubicBezTo>
                    <a:pt x="122" y="41"/>
                    <a:pt x="53" y="41"/>
                    <a:pt x="44" y="108"/>
                  </a:cubicBezTo>
                  <a:cubicBezTo>
                    <a:pt x="44" y="108"/>
                    <a:pt x="34" y="182"/>
                    <a:pt x="123" y="201"/>
                  </a:cubicBezTo>
                  <a:cubicBezTo>
                    <a:pt x="123" y="201"/>
                    <a:pt x="137" y="203"/>
                    <a:pt x="137" y="222"/>
                  </a:cubicBezTo>
                  <a:cubicBezTo>
                    <a:pt x="137" y="235"/>
                    <a:pt x="123" y="239"/>
                    <a:pt x="123" y="239"/>
                  </a:cubicBezTo>
                  <a:cubicBezTo>
                    <a:pt x="123" y="239"/>
                    <a:pt x="0" y="242"/>
                    <a:pt x="1" y="111"/>
                  </a:cubicBezTo>
                  <a:cubicBezTo>
                    <a:pt x="1" y="111"/>
                    <a:pt x="6" y="3"/>
                    <a:pt x="12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36" name="CaixaDeTexto 35"/>
          <p:cNvSpPr txBox="1"/>
          <p:nvPr userDrawn="1"/>
        </p:nvSpPr>
        <p:spPr>
          <a:xfrm>
            <a:off x="3160792" y="3619817"/>
            <a:ext cx="20072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SML | São Paulo</a:t>
            </a:r>
          </a:p>
          <a:p>
            <a:r>
              <a:rPr lang="pt-BR" sz="1100" dirty="0">
                <a:solidFill>
                  <a:schemeClr val="bg1"/>
                </a:solidFill>
                <a:latin typeface="Open Sans" panose="020B0606030504020204" pitchFamily="34" charset="0"/>
                <a:ea typeface="Roboto Light" panose="02000000000000000000" pitchFamily="2" charset="0"/>
              </a:rPr>
              <a:t>Avenida Paulista, 854, </a:t>
            </a:r>
            <a:r>
              <a:rPr lang="pt-BR" sz="1100" dirty="0" err="1">
                <a:solidFill>
                  <a:schemeClr val="bg1"/>
                </a:solidFill>
                <a:latin typeface="Open Sans" panose="020B0606030504020204" pitchFamily="34" charset="0"/>
                <a:ea typeface="Roboto Light" panose="02000000000000000000" pitchFamily="2" charset="0"/>
              </a:rPr>
              <a:t>Cj</a:t>
            </a:r>
            <a:r>
              <a:rPr lang="pt-BR" sz="1100" dirty="0">
                <a:solidFill>
                  <a:schemeClr val="bg1"/>
                </a:solidFill>
                <a:latin typeface="Open Sans" panose="020B0606030504020204" pitchFamily="34" charset="0"/>
                <a:ea typeface="Roboto Light" panose="02000000000000000000" pitchFamily="2" charset="0"/>
              </a:rPr>
              <a:t>. 62</a:t>
            </a:r>
          </a:p>
          <a:p>
            <a:r>
              <a:rPr lang="pt-BR" sz="1100" dirty="0">
                <a:solidFill>
                  <a:schemeClr val="bg1"/>
                </a:solidFill>
                <a:latin typeface="Open Sans" panose="020B0606030504020204" pitchFamily="34" charset="0"/>
                <a:ea typeface="Roboto Light" panose="02000000000000000000" pitchFamily="2" charset="0"/>
              </a:rPr>
              <a:t>+55 11 3146-2343</a:t>
            </a:r>
          </a:p>
          <a:p>
            <a:endParaRPr lang="pt-BR" sz="1100" dirty="0">
              <a:solidFill>
                <a:schemeClr val="bg1"/>
              </a:solidFill>
              <a:latin typeface="Open Sans" panose="020B0606030504020204" pitchFamily="34" charset="0"/>
              <a:ea typeface="Roboto Light" panose="02000000000000000000" pitchFamily="2" charset="0"/>
            </a:endParaRPr>
          </a:p>
          <a:p>
            <a:endParaRPr lang="pt-BR" sz="1100" dirty="0">
              <a:solidFill>
                <a:schemeClr val="bg1"/>
              </a:solidFill>
              <a:latin typeface="Open Sans" panose="020B0606030504020204" pitchFamily="34" charset="0"/>
              <a:ea typeface="Roboto Light" panose="02000000000000000000" pitchFamily="2" charset="0"/>
            </a:endParaRPr>
          </a:p>
          <a:p>
            <a:endParaRPr lang="pt-BR" sz="1100" dirty="0">
              <a:solidFill>
                <a:schemeClr val="bg1"/>
              </a:solidFill>
              <a:latin typeface="Open Sans" panose="020B0606030504020204" pitchFamily="34" charset="0"/>
              <a:ea typeface="Roboto Light" panose="02000000000000000000" pitchFamily="2" charset="0"/>
            </a:endParaRPr>
          </a:p>
        </p:txBody>
      </p:sp>
      <p:sp>
        <p:nvSpPr>
          <p:cNvPr id="37" name="CaixaDeTexto 36"/>
          <p:cNvSpPr txBox="1"/>
          <p:nvPr userDrawn="1"/>
        </p:nvSpPr>
        <p:spPr>
          <a:xfrm>
            <a:off x="6055559" y="3599859"/>
            <a:ext cx="21836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SML | Porto Alegre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Roboto Light" panose="02000000000000000000" pitchFamily="2" charset="0"/>
                <a:cs typeface="+mn-cs"/>
              </a:rPr>
              <a:t>Rua Tobias da Silva, 22,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Roboto Light" panose="02000000000000000000" pitchFamily="2" charset="0"/>
                <a:cs typeface="+mn-cs"/>
              </a:rPr>
              <a:t>Cj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Roboto Light" panose="02000000000000000000" pitchFamily="2" charset="0"/>
                <a:cs typeface="+mn-cs"/>
              </a:rPr>
              <a:t>. 702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Roboto Light" panose="02000000000000000000" pitchFamily="2" charset="0"/>
                <a:cs typeface="+mn-cs"/>
              </a:rPr>
              <a:t>+55 51 3019-3532</a:t>
            </a:r>
            <a:endParaRPr lang="pt-BR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  <a:latin typeface="Open Sans" panose="020B0606030504020204" pitchFamily="34" charset="0"/>
              <a:ea typeface="Roboto Light" panose="02000000000000000000" pitchFamily="2" charset="0"/>
            </a:endParaRPr>
          </a:p>
          <a:p>
            <a:endParaRPr lang="pt-BR" sz="1100" dirty="0">
              <a:solidFill>
                <a:schemeClr val="bg1"/>
              </a:solidFill>
              <a:latin typeface="Open Sans" panose="020B0606030504020204" pitchFamily="34" charset="0"/>
              <a:ea typeface="Roboto Light" panose="02000000000000000000" pitchFamily="2" charset="0"/>
            </a:endParaRPr>
          </a:p>
          <a:p>
            <a:endParaRPr lang="pt-BR" sz="1100" dirty="0">
              <a:solidFill>
                <a:schemeClr val="bg1"/>
              </a:solidFill>
              <a:latin typeface="Open Sans" panose="020B0606030504020204" pitchFamily="34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rgbClr val="46A3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543" y="0"/>
            <a:ext cx="9147087" cy="164945"/>
          </a:xfrm>
          <a:prstGeom prst="rect">
            <a:avLst/>
          </a:prstGeom>
          <a:solidFill>
            <a:srgbClr val="46A3A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7877175" y="0"/>
            <a:ext cx="1190625" cy="609600"/>
          </a:xfrm>
          <a:prstGeom prst="rect">
            <a:avLst/>
          </a:prstGeom>
          <a:solidFill>
            <a:srgbClr val="46A3A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70" y="128515"/>
            <a:ext cx="736384" cy="279711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6419"/>
            <a:ext cx="7772400" cy="558641"/>
          </a:xfrm>
        </p:spPr>
        <p:txBody>
          <a:bodyPr>
            <a:normAutofit/>
          </a:bodyPr>
          <a:lstStyle>
            <a:lvl1pPr algn="ctr">
              <a:defRPr sz="3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371600" y="2400300"/>
            <a:ext cx="6400800" cy="13144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4">
    <p:bg>
      <p:bgPr>
        <a:solidFill>
          <a:srgbClr val="3041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3087" y="0"/>
            <a:ext cx="9147087" cy="164945"/>
          </a:xfrm>
          <a:prstGeom prst="rect">
            <a:avLst/>
          </a:prstGeom>
          <a:solidFill>
            <a:srgbClr val="30419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 userDrawn="1"/>
        </p:nvSpPr>
        <p:spPr>
          <a:xfrm>
            <a:off x="7877175" y="0"/>
            <a:ext cx="1190625" cy="609600"/>
          </a:xfrm>
          <a:prstGeom prst="rect">
            <a:avLst/>
          </a:prstGeom>
          <a:solidFill>
            <a:srgbClr val="30419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70" y="128515"/>
            <a:ext cx="736384" cy="2797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6419"/>
            <a:ext cx="7772400" cy="558641"/>
          </a:xfrm>
        </p:spPr>
        <p:txBody>
          <a:bodyPr>
            <a:normAutofit/>
          </a:bodyPr>
          <a:lstStyle>
            <a:lvl1pPr algn="ctr">
              <a:defRPr sz="3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371600" y="2400300"/>
            <a:ext cx="6400800" cy="13144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8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5">
    <p:bg>
      <p:bgPr>
        <a:solidFill>
          <a:srgbClr val="522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3087" y="0"/>
            <a:ext cx="9147087" cy="164945"/>
          </a:xfrm>
          <a:prstGeom prst="rect">
            <a:avLst/>
          </a:prstGeom>
          <a:solidFill>
            <a:srgbClr val="522D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 userDrawn="1"/>
        </p:nvSpPr>
        <p:spPr>
          <a:xfrm>
            <a:off x="7877175" y="0"/>
            <a:ext cx="1190625" cy="609600"/>
          </a:xfrm>
          <a:prstGeom prst="rect">
            <a:avLst/>
          </a:prstGeom>
          <a:solidFill>
            <a:srgbClr val="522D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70" y="128515"/>
            <a:ext cx="736384" cy="27971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6419"/>
            <a:ext cx="7772400" cy="558641"/>
          </a:xfrm>
        </p:spPr>
        <p:txBody>
          <a:bodyPr>
            <a:normAutofit/>
          </a:bodyPr>
          <a:lstStyle>
            <a:lvl1pPr algn="ctr">
              <a:defRPr sz="3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371600" y="2400300"/>
            <a:ext cx="6400800" cy="13144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4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6">
    <p:bg>
      <p:bgPr>
        <a:solidFill>
          <a:srgbClr val="ED2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087" y="0"/>
            <a:ext cx="9147087" cy="164945"/>
          </a:xfrm>
          <a:prstGeom prst="rect">
            <a:avLst/>
          </a:prstGeom>
          <a:solidFill>
            <a:srgbClr val="ED227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7877175" y="0"/>
            <a:ext cx="1190625" cy="609600"/>
          </a:xfrm>
          <a:prstGeom prst="rect">
            <a:avLst/>
          </a:prstGeom>
          <a:solidFill>
            <a:srgbClr val="ED227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70" y="128515"/>
            <a:ext cx="736384" cy="279711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6419"/>
            <a:ext cx="7772400" cy="558641"/>
          </a:xfrm>
        </p:spPr>
        <p:txBody>
          <a:bodyPr>
            <a:normAutofit/>
          </a:bodyPr>
          <a:lstStyle>
            <a:lvl1pPr algn="ctr">
              <a:defRPr sz="3200" spc="-100" baseline="0">
                <a:solidFill>
                  <a:srgbClr val="FCEE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371600" y="2400300"/>
            <a:ext cx="6400800" cy="13144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cap="all" baseline="0">
                <a:solidFill>
                  <a:srgbClr val="FCEE2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7">
    <p:bg>
      <p:bgPr>
        <a:solidFill>
          <a:srgbClr val="54C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087" y="0"/>
            <a:ext cx="9147087" cy="164945"/>
          </a:xfrm>
          <a:prstGeom prst="rect">
            <a:avLst/>
          </a:prstGeom>
          <a:solidFill>
            <a:srgbClr val="54C6B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7877175" y="0"/>
            <a:ext cx="1190625" cy="609600"/>
          </a:xfrm>
          <a:prstGeom prst="rect">
            <a:avLst/>
          </a:prstGeom>
          <a:solidFill>
            <a:srgbClr val="54C6B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70" y="128515"/>
            <a:ext cx="736384" cy="279711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6419"/>
            <a:ext cx="7772400" cy="558641"/>
          </a:xfrm>
        </p:spPr>
        <p:txBody>
          <a:bodyPr>
            <a:normAutofit/>
          </a:bodyPr>
          <a:lstStyle>
            <a:lvl1pPr algn="ctr">
              <a:defRPr sz="3200" spc="-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371600" y="2400300"/>
            <a:ext cx="6400800" cy="13144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cap="all" baseline="0">
                <a:solidFill>
                  <a:schemeClr val="accent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6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8">
    <p:bg>
      <p:bgPr>
        <a:solidFill>
          <a:srgbClr val="F370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3087" y="0"/>
            <a:ext cx="9147087" cy="164945"/>
          </a:xfrm>
          <a:prstGeom prst="rect">
            <a:avLst/>
          </a:prstGeom>
          <a:solidFill>
            <a:srgbClr val="F3703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7877175" y="0"/>
            <a:ext cx="1190625" cy="609600"/>
          </a:xfrm>
          <a:prstGeom prst="rect">
            <a:avLst/>
          </a:prstGeom>
          <a:solidFill>
            <a:srgbClr val="F3703D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6570" y="128515"/>
            <a:ext cx="736384" cy="279711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6419"/>
            <a:ext cx="7772400" cy="558641"/>
          </a:xfrm>
        </p:spPr>
        <p:txBody>
          <a:bodyPr>
            <a:normAutofit/>
          </a:bodyPr>
          <a:lstStyle>
            <a:lvl1pPr algn="ctr">
              <a:defRPr sz="3200" spc="-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371600" y="2400300"/>
            <a:ext cx="6400800" cy="131445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cap="all" baseline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2063" y="4749993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9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EQUEN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D227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6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793" y="130723"/>
            <a:ext cx="6096000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709"/>
            <a:ext cx="8229600" cy="364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2063" y="474999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8" name="Imagem 35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8191654" y="130723"/>
            <a:ext cx="736384" cy="279712"/>
          </a:xfrm>
          <a:prstGeom prst="rect">
            <a:avLst/>
          </a:prstGeom>
        </p:spPr>
      </p:pic>
      <p:pic>
        <p:nvPicPr>
          <p:cNvPr id="29" name="Imagem 15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flipV="1">
            <a:off x="2628" y="5074423"/>
            <a:ext cx="9141372" cy="6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8" r:id="rId3"/>
    <p:sldLayoutId id="2147483672" r:id="rId4"/>
    <p:sldLayoutId id="2147483689" r:id="rId5"/>
    <p:sldLayoutId id="2147483674" r:id="rId6"/>
    <p:sldLayoutId id="2147483673" r:id="rId7"/>
    <p:sldLayoutId id="2147483691" r:id="rId8"/>
    <p:sldLayoutId id="2147483697" r:id="rId9"/>
    <p:sldLayoutId id="2147483698" r:id="rId10"/>
    <p:sldLayoutId id="2147483699" r:id="rId11"/>
    <p:sldLayoutId id="2147483682" r:id="rId12"/>
    <p:sldLayoutId id="2147483700" r:id="rId13"/>
    <p:sldLayoutId id="2147483692" r:id="rId14"/>
    <p:sldLayoutId id="2147483693" r:id="rId15"/>
    <p:sldLayoutId id="2147483701" r:id="rId16"/>
    <p:sldLayoutId id="2147483677" r:id="rId17"/>
    <p:sldLayoutId id="2147483678" r:id="rId18"/>
    <p:sldLayoutId id="2147483679" r:id="rId19"/>
    <p:sldLayoutId id="2147483683" r:id="rId20"/>
    <p:sldLayoutId id="2147483684" r:id="rId21"/>
    <p:sldLayoutId id="2147483685" r:id="rId22"/>
    <p:sldLayoutId id="2147483660" r:id="rId2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600" b="1" kern="1200" cap="all" baseline="0">
          <a:solidFill>
            <a:schemeClr val="bg1">
              <a:lumMod val="50000"/>
            </a:schemeClr>
          </a:solidFill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1pPr>
    </p:titleStyle>
    <p:bodyStyle>
      <a:lvl1pPr marL="285750" indent="-285750" algn="l" defTabSz="457200" rtl="0" eaLnBrk="1" latinLnBrk="0" hangingPunct="1">
        <a:lnSpc>
          <a:spcPct val="150000"/>
        </a:lnSpc>
        <a:spcBef>
          <a:spcPct val="20000"/>
        </a:spcBef>
        <a:buClr>
          <a:schemeClr val="accent2"/>
        </a:buClr>
        <a:buFont typeface="+mj-lt"/>
        <a:buAutoNum type="arabicPeriod"/>
        <a:defRPr lang="en-US" sz="1500" kern="1200" dirty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50000"/>
        </a:lnSpc>
        <a:spcBef>
          <a:spcPct val="20000"/>
        </a:spcBef>
        <a:buClr>
          <a:srgbClr val="54C6BC"/>
        </a:buClr>
        <a:buFont typeface="Arial"/>
        <a:buChar char="–"/>
        <a:defRPr sz="13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lnSpc>
          <a:spcPct val="150000"/>
        </a:lnSpc>
        <a:spcBef>
          <a:spcPct val="20000"/>
        </a:spcBef>
        <a:buClr>
          <a:srgbClr val="54C6BC"/>
        </a:buClr>
        <a:buFont typeface="Arial"/>
        <a:buChar char="•"/>
        <a:defRPr sz="11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V="1">
            <a:off x="2628" y="5074423"/>
            <a:ext cx="9141372" cy="69077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2063" y="474999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0" r:id="rId2"/>
    <p:sldLayoutId id="214748374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Testes de software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b="4614"/>
          <a:stretch/>
        </p:blipFill>
        <p:spPr>
          <a:xfrm>
            <a:off x="2687288" y="1464599"/>
            <a:ext cx="3157529" cy="2272514"/>
          </a:xfrm>
        </p:spPr>
      </p:pic>
    </p:spTree>
    <p:extLst>
      <p:ext uri="{BB962C8B-B14F-4D97-AF65-F5344CB8AC3E}">
        <p14:creationId xmlns:p14="http://schemas.microsoft.com/office/powerpoint/2010/main" val="18937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Testes de aceitação</a:t>
            </a:r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48129601"/>
              </p:ext>
            </p:extLst>
          </p:nvPr>
        </p:nvGraphicFramePr>
        <p:xfrm>
          <a:off x="156594" y="1006679"/>
          <a:ext cx="5318063" cy="3202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2285672" y="1258349"/>
            <a:ext cx="1059906" cy="587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noProof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Aceite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75525" y="740320"/>
            <a:ext cx="3600138" cy="3731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Feito pelo cliente, usuários finais, </a:t>
            </a:r>
            <a:r>
              <a:rPr lang="pt-BR" sz="1400" cap="none" dirty="0" err="1" smtClean="0"/>
              <a:t>stakeholders</a:t>
            </a:r>
            <a:r>
              <a:rPr lang="pt-BR" sz="1400" cap="none" dirty="0" smtClean="0"/>
              <a:t>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Estabelece a confiança no sistema;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Foco nas funcionalidades e usabilidade (o sistema entregue possui as funcionalidades que o cliente solicitou? É fácil de usar?);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100% manual;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Pode ocorrer dentro de outros níveis de testes, para validar pequenas entregas.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400" cap="none" dirty="0" smtClean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700" cap="none" dirty="0"/>
          </a:p>
        </p:txBody>
      </p:sp>
      <p:grpSp>
        <p:nvGrpSpPr>
          <p:cNvPr id="12" name="Agrupar 11"/>
          <p:cNvGrpSpPr/>
          <p:nvPr/>
        </p:nvGrpSpPr>
        <p:grpSpPr>
          <a:xfrm>
            <a:off x="821350" y="2608072"/>
            <a:ext cx="3988547" cy="800698"/>
            <a:chOff x="-1091619" y="2038064"/>
            <a:chExt cx="3988547" cy="800698"/>
          </a:xfrm>
        </p:grpSpPr>
        <p:sp>
          <p:nvSpPr>
            <p:cNvPr id="14" name="Trapezoide 13"/>
            <p:cNvSpPr/>
            <p:nvPr/>
          </p:nvSpPr>
          <p:spPr>
            <a:xfrm>
              <a:off x="-1091619" y="2038064"/>
              <a:ext cx="3988547" cy="800697"/>
            </a:xfrm>
            <a:prstGeom prst="trapezoid">
              <a:avLst>
                <a:gd name="adj" fmla="val 83022"/>
              </a:avLst>
            </a:prstGeom>
            <a:solidFill>
              <a:schemeClr val="accent1">
                <a:hueOff val="0"/>
                <a:satOff val="0"/>
                <a:lumOff val="0"/>
                <a:alpha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rapezoide 4"/>
            <p:cNvSpPr txBox="1"/>
            <p:nvPr/>
          </p:nvSpPr>
          <p:spPr>
            <a:xfrm>
              <a:off x="-393622" y="2038065"/>
              <a:ext cx="2592555" cy="800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300" kern="1200" dirty="0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Integração</a:t>
              </a:r>
              <a:endParaRPr lang="pt-BR" sz="2300" kern="1200" dirty="0">
                <a:solidFill>
                  <a:schemeClr val="tx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6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55" y="131361"/>
            <a:ext cx="6011261" cy="475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7792" y="130723"/>
            <a:ext cx="7051965" cy="356085"/>
          </a:xfrm>
        </p:spPr>
        <p:txBody>
          <a:bodyPr>
            <a:noAutofit/>
          </a:bodyPr>
          <a:lstStyle/>
          <a:p>
            <a:r>
              <a:rPr lang="pt-BR" sz="3600" dirty="0" smtClean="0"/>
              <a:t>Pirâmide de automação</a:t>
            </a:r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360" y="834137"/>
            <a:ext cx="4567703" cy="383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6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1" b="1924"/>
          <a:stretch/>
        </p:blipFill>
        <p:spPr bwMode="auto">
          <a:xfrm>
            <a:off x="1585913" y="726141"/>
            <a:ext cx="5972175" cy="370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1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4"/>
          <a:stretch/>
        </p:blipFill>
        <p:spPr bwMode="auto">
          <a:xfrm>
            <a:off x="1528326" y="705971"/>
            <a:ext cx="5953125" cy="378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06" y="484640"/>
            <a:ext cx="57912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Resultado de imagem para w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6" y="159197"/>
            <a:ext cx="1454809" cy="12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8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7625" y="846887"/>
            <a:ext cx="7530137" cy="356085"/>
          </a:xfrm>
        </p:spPr>
        <p:txBody>
          <a:bodyPr>
            <a:noAutofit/>
          </a:bodyPr>
          <a:lstStyle/>
          <a:p>
            <a:pPr algn="ctr"/>
            <a:r>
              <a:rPr lang="pt-BR" sz="3600" dirty="0" smtClean="0"/>
              <a:t>Cuidado com a qualidade dos testes!</a:t>
            </a:r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2" descr="Resultado de imagem para w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6" y="205233"/>
            <a:ext cx="1454809" cy="12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90" y="1773500"/>
            <a:ext cx="5289906" cy="29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8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65864"/>
            <a:ext cx="8910990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7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Hands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TDD na prática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89" y="1761384"/>
            <a:ext cx="3839506" cy="2072863"/>
          </a:xfrm>
          <a:prstGeom prst="rect">
            <a:avLst/>
          </a:prstGeom>
        </p:spPr>
      </p:pic>
      <p:pic>
        <p:nvPicPr>
          <p:cNvPr id="1026" name="Picture 2" descr="Resultado de imagem para T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58" y="515399"/>
            <a:ext cx="4059073" cy="37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7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w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72" y="830317"/>
            <a:ext cx="3890681" cy="34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2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28523" y="242504"/>
            <a:ext cx="6096000" cy="356085"/>
          </a:xfrm>
        </p:spPr>
        <p:txBody>
          <a:bodyPr>
            <a:noAutofit/>
          </a:bodyPr>
          <a:lstStyle/>
          <a:p>
            <a:r>
              <a:rPr lang="pt-BR" sz="3600" dirty="0" smtClean="0"/>
              <a:t>O que significa testar?</a:t>
            </a:r>
            <a:endParaRPr lang="pt-BR" sz="36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38470" y="805869"/>
            <a:ext cx="8181460" cy="3918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3200" b="1" cap="none" dirty="0" smtClean="0">
                <a:solidFill>
                  <a:srgbClr val="FFFF00"/>
                </a:solidFill>
              </a:rPr>
              <a:t>Processo</a:t>
            </a:r>
            <a:r>
              <a:rPr lang="pt-BR" sz="2400" cap="none" dirty="0" smtClean="0"/>
              <a:t> que consiste em todas as </a:t>
            </a:r>
            <a:r>
              <a:rPr lang="pt-BR" sz="3200" b="1" cap="none" dirty="0" smtClean="0">
                <a:solidFill>
                  <a:srgbClr val="FFFF00"/>
                </a:solidFill>
              </a:rPr>
              <a:t>atividades</a:t>
            </a:r>
            <a:r>
              <a:rPr lang="pt-BR" sz="2400" cap="none" dirty="0" smtClean="0"/>
              <a:t> do ciclo de vida, tanto estáticas quanto dinâmicas, voltadas para o </a:t>
            </a:r>
            <a:r>
              <a:rPr lang="pt-BR" sz="3200" b="1" cap="none" dirty="0" smtClean="0">
                <a:solidFill>
                  <a:srgbClr val="FFFF00"/>
                </a:solidFill>
              </a:rPr>
              <a:t>planejamento, preparação e avaliação de produtos </a:t>
            </a:r>
            <a:r>
              <a:rPr lang="pt-BR" sz="2400" cap="none" dirty="0" smtClean="0"/>
              <a:t>de software e produtos de trabalho relacionados a fim de </a:t>
            </a:r>
            <a:r>
              <a:rPr lang="pt-BR" sz="3200" b="1" cap="none" dirty="0" smtClean="0">
                <a:solidFill>
                  <a:srgbClr val="FFFF00"/>
                </a:solidFill>
              </a:rPr>
              <a:t>determinar</a:t>
            </a:r>
            <a:r>
              <a:rPr lang="pt-BR" sz="2400" cap="none" dirty="0" smtClean="0"/>
              <a:t> se elas </a:t>
            </a:r>
            <a:r>
              <a:rPr lang="pt-BR" sz="3200" b="1" cap="none" dirty="0" smtClean="0">
                <a:solidFill>
                  <a:srgbClr val="FFFF00"/>
                </a:solidFill>
              </a:rPr>
              <a:t>satisfazem os requisitos</a:t>
            </a:r>
            <a:r>
              <a:rPr lang="pt-BR" sz="2400" cap="none" dirty="0" smtClean="0">
                <a:solidFill>
                  <a:srgbClr val="FFFF00"/>
                </a:solidFill>
              </a:rPr>
              <a:t> </a:t>
            </a:r>
            <a:r>
              <a:rPr lang="pt-BR" sz="2400" cap="none" dirty="0" smtClean="0"/>
              <a:t>especificados e demonstrar que </a:t>
            </a:r>
            <a:r>
              <a:rPr lang="pt-BR" sz="3200" b="1" cap="none" dirty="0" smtClean="0">
                <a:solidFill>
                  <a:srgbClr val="FFFF00"/>
                </a:solidFill>
              </a:rPr>
              <a:t>estão aptas para sua finalidade</a:t>
            </a:r>
            <a:r>
              <a:rPr lang="pt-BR" sz="3200" b="1" cap="none" dirty="0" smtClean="0"/>
              <a:t> </a:t>
            </a:r>
            <a:r>
              <a:rPr lang="pt-BR" sz="2400" cap="none" dirty="0" smtClean="0"/>
              <a:t>e para a </a:t>
            </a:r>
            <a:r>
              <a:rPr lang="pt-BR" sz="3200" b="1" cap="none" dirty="0" smtClean="0">
                <a:solidFill>
                  <a:srgbClr val="FFFF00"/>
                </a:solidFill>
              </a:rPr>
              <a:t>detecção de defeitos</a:t>
            </a:r>
            <a:r>
              <a:rPr lang="pt-BR" sz="2400" cap="none" dirty="0" smtClean="0"/>
              <a:t>.</a:t>
            </a:r>
            <a:endParaRPr lang="pt-BR" sz="2400" cap="none" dirty="0"/>
          </a:p>
        </p:txBody>
      </p:sp>
    </p:spTree>
    <p:extLst>
      <p:ext uri="{BB962C8B-B14F-4D97-AF65-F5344CB8AC3E}">
        <p14:creationId xmlns:p14="http://schemas.microsoft.com/office/powerpoint/2010/main" val="368979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836" y="1531088"/>
            <a:ext cx="8371491" cy="1796903"/>
          </a:xfrm>
        </p:spPr>
        <p:txBody>
          <a:bodyPr>
            <a:noAutofit/>
          </a:bodyPr>
          <a:lstStyle/>
          <a:p>
            <a:r>
              <a:rPr lang="pt-BR" sz="3600" cap="none" dirty="0" smtClean="0"/>
              <a:t>“Desenvolver um software sem testes é como andar em um trem sem trilhos.” - Ramon Durães​</a:t>
            </a:r>
            <a:endParaRPr lang="pt-BR" sz="3600" cap="none" dirty="0"/>
          </a:p>
        </p:txBody>
      </p:sp>
    </p:spTree>
    <p:extLst>
      <p:ext uri="{BB962C8B-B14F-4D97-AF65-F5344CB8AC3E}">
        <p14:creationId xmlns:p14="http://schemas.microsoft.com/office/powerpoint/2010/main" val="17562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27" y="122702"/>
            <a:ext cx="1426964" cy="623533"/>
          </a:xfrm>
        </p:spPr>
        <p:txBody>
          <a:bodyPr>
            <a:noAutofit/>
          </a:bodyPr>
          <a:lstStyle/>
          <a:p>
            <a:r>
              <a:rPr lang="pt-BR" sz="3600" cap="none" dirty="0" smtClean="0"/>
              <a:t>TDD</a:t>
            </a:r>
            <a:endParaRPr lang="pt-BR" sz="36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86070" y="1051035"/>
            <a:ext cx="4354095" cy="1460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400" cap="none" dirty="0" smtClean="0"/>
              <a:t>Desenvolvimento Orientado a Testes.</a:t>
            </a:r>
            <a:br>
              <a:rPr lang="pt-BR" sz="1400" cap="none" dirty="0" smtClean="0"/>
            </a:br>
            <a:endParaRPr lang="pt-BR" sz="1400" cap="none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400" cap="none" dirty="0" smtClean="0"/>
              <a:t>Escrever o teste antes do código do negócio.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1400" cap="none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400" cap="none" dirty="0" smtClean="0"/>
              <a:t>É uma prática do XP (Extreme </a:t>
            </a:r>
            <a:r>
              <a:rPr lang="pt-BR" sz="1400" cap="none" dirty="0" err="1" smtClean="0"/>
              <a:t>Programming</a:t>
            </a:r>
            <a:r>
              <a:rPr lang="pt-BR" sz="1400" cap="none" dirty="0" smtClean="0"/>
              <a:t>).</a:t>
            </a:r>
            <a:endParaRPr lang="pt-BR" sz="1400" cap="none" dirty="0"/>
          </a:p>
        </p:txBody>
      </p:sp>
      <p:pic>
        <p:nvPicPr>
          <p:cNvPr id="6" name="Picture 2" descr="Resultado de imagem para T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131" y="840828"/>
            <a:ext cx="3809393" cy="352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86527" y="2680139"/>
            <a:ext cx="3486989" cy="623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cap="none" dirty="0" smtClean="0"/>
              <a:t>Ferramentas</a:t>
            </a:r>
            <a:endParaRPr lang="pt-BR" sz="3600" cap="none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5712" y="3303672"/>
            <a:ext cx="4354095" cy="1460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400" cap="none" dirty="0"/>
              <a:t>http://www.eduardopires.net.br/2017/07/ferramentas-para-escrever-testes-de-unidade-mais-eficientes/</a:t>
            </a:r>
            <a:endParaRPr lang="pt-BR" sz="1400" cap="none" dirty="0" smtClean="0"/>
          </a:p>
        </p:txBody>
      </p:sp>
    </p:spTree>
    <p:extLst>
      <p:ext uri="{BB962C8B-B14F-4D97-AF65-F5344CB8AC3E}">
        <p14:creationId xmlns:p14="http://schemas.microsoft.com/office/powerpoint/2010/main" val="110560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47" y="23774"/>
            <a:ext cx="2593612" cy="676084"/>
          </a:xfrm>
        </p:spPr>
        <p:txBody>
          <a:bodyPr>
            <a:noAutofit/>
          </a:bodyPr>
          <a:lstStyle/>
          <a:p>
            <a:r>
              <a:rPr lang="pt-BR" sz="3600" cap="none" dirty="0" smtClean="0"/>
              <a:t>Benefícios</a:t>
            </a:r>
            <a:endParaRPr lang="pt-BR" sz="3600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54693" y="621513"/>
            <a:ext cx="6655860" cy="2097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400" cap="none" dirty="0" smtClean="0"/>
              <a:t>Reduz o tempo gasto em depuração e correções.</a:t>
            </a:r>
            <a:br>
              <a:rPr lang="pt-BR" sz="1400" cap="none" dirty="0" smtClean="0"/>
            </a:br>
            <a:endParaRPr lang="pt-BR" sz="1400" cap="none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400" cap="none" dirty="0" smtClean="0"/>
              <a:t>Não é desenvolvido código desnecessário.</a:t>
            </a:r>
            <a:br>
              <a:rPr lang="pt-BR" sz="1400" cap="none" dirty="0" smtClean="0"/>
            </a:br>
            <a:endParaRPr lang="pt-BR" sz="1400" cap="none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400" cap="none" dirty="0" smtClean="0"/>
              <a:t>Auxilia outros tipos de testes.</a:t>
            </a:r>
            <a:br>
              <a:rPr lang="pt-BR" sz="1400" cap="none" dirty="0" smtClean="0"/>
            </a:br>
            <a:endParaRPr lang="pt-BR" sz="1400" cap="none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400" cap="none" dirty="0" smtClean="0"/>
              <a:t>Melhora a Qualidade do Código.</a:t>
            </a:r>
            <a:br>
              <a:rPr lang="pt-BR" sz="1400" cap="none" dirty="0" smtClean="0"/>
            </a:br>
            <a:endParaRPr lang="pt-BR" sz="1400" cap="none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400" cap="none" dirty="0" err="1" smtClean="0"/>
              <a:t>Refatoração</a:t>
            </a:r>
            <a:r>
              <a:rPr lang="pt-BR" sz="1400" cap="none" dirty="0" smtClean="0"/>
              <a:t> constante.</a:t>
            </a:r>
            <a:endParaRPr lang="pt-BR" sz="1400" cap="none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2651" y="2628502"/>
            <a:ext cx="2593612" cy="67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3600" cap="none" dirty="0" smtClean="0"/>
              <a:t>Mito</a:t>
            </a:r>
            <a:endParaRPr lang="pt-BR" sz="3600" cap="none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12651" y="3277393"/>
            <a:ext cx="6655860" cy="1360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400" cap="none" dirty="0" smtClean="0"/>
              <a:t>Perda de capacidade de entrega por escrever</a:t>
            </a:r>
            <a:br>
              <a:rPr lang="pt-BR" sz="1400" cap="none" dirty="0" smtClean="0"/>
            </a:br>
            <a:r>
              <a:rPr lang="pt-BR" sz="1400" cap="none" dirty="0" smtClean="0"/>
              <a:t>mais código.</a:t>
            </a:r>
            <a:endParaRPr lang="pt-BR" sz="1400" cap="none" dirty="0"/>
          </a:p>
        </p:txBody>
      </p:sp>
      <p:pic>
        <p:nvPicPr>
          <p:cNvPr id="2050" name="Picture 2" descr="Resultado de imagem para cus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638" y="2719198"/>
            <a:ext cx="4445746" cy="23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Desafio</a:t>
            </a:r>
            <a:endParaRPr lang="pt-BR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47793" y="826895"/>
            <a:ext cx="8371491" cy="2000388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+mj-lt"/>
              <a:buAutoNum type="arabicPeriod"/>
              <a:defRPr lang="en-US" sz="1500" kern="120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Char char="–"/>
              <a:defRPr sz="13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Char char="•"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 smtClean="0">
                <a:solidFill>
                  <a:schemeClr val="bg1"/>
                </a:solidFill>
              </a:rPr>
              <a:t>Desenvolva um cadastro de usuário onde:</a:t>
            </a:r>
          </a:p>
          <a:p>
            <a:r>
              <a:rPr lang="pt-BR" sz="1800" dirty="0" smtClean="0">
                <a:solidFill>
                  <a:schemeClr val="bg1"/>
                </a:solidFill>
              </a:rPr>
              <a:t>O e-mail informado deve ser válido.</a:t>
            </a:r>
          </a:p>
          <a:p>
            <a:r>
              <a:rPr lang="pt-BR" sz="1800" dirty="0" smtClean="0">
                <a:solidFill>
                  <a:schemeClr val="bg1"/>
                </a:solidFill>
              </a:rPr>
              <a:t>O e-mail não deve existir na base, ou seja, deve ser único.</a:t>
            </a:r>
          </a:p>
          <a:p>
            <a:r>
              <a:rPr lang="pt-BR" sz="1800" dirty="0" smtClean="0">
                <a:solidFill>
                  <a:schemeClr val="bg1"/>
                </a:solidFill>
              </a:rPr>
              <a:t>Ao final do cadastro, deve ser enviado um e-mail de confirmação.</a:t>
            </a:r>
            <a:br>
              <a:rPr lang="pt-BR" sz="1800" dirty="0" smtClean="0">
                <a:solidFill>
                  <a:schemeClr val="bg1"/>
                </a:solidFill>
              </a:rPr>
            </a:br>
            <a:endParaRPr lang="pt-BR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m para us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793" y="2747305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79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662453" y="536578"/>
            <a:ext cx="3850926" cy="368300"/>
          </a:xfrm>
        </p:spPr>
        <p:txBody>
          <a:bodyPr/>
          <a:lstStyle/>
          <a:p>
            <a:r>
              <a:rPr lang="pt-BR" dirty="0"/>
              <a:t>r</a:t>
            </a:r>
            <a:r>
              <a:rPr lang="pt-BR" dirty="0" smtClean="0"/>
              <a:t>enata.arruda@smlbrasil.com.br</a:t>
            </a:r>
            <a:endParaRPr lang="pt-BR" dirty="0"/>
          </a:p>
        </p:txBody>
      </p:sp>
      <p:sp>
        <p:nvSpPr>
          <p:cNvPr id="4" name="Espaço Reservado para Texto 1"/>
          <p:cNvSpPr txBox="1">
            <a:spLocks/>
          </p:cNvSpPr>
          <p:nvPr/>
        </p:nvSpPr>
        <p:spPr>
          <a:xfrm>
            <a:off x="4662453" y="907340"/>
            <a:ext cx="3850926" cy="3683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eduardo.franzoni@smlbrasil.com.br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874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7793" y="223488"/>
            <a:ext cx="6096000" cy="356085"/>
          </a:xfrm>
        </p:spPr>
        <p:txBody>
          <a:bodyPr>
            <a:noAutofit/>
          </a:bodyPr>
          <a:lstStyle/>
          <a:p>
            <a:r>
              <a:rPr lang="pt-BR" sz="3600" dirty="0" smtClean="0"/>
              <a:t>Por que testar?</a:t>
            </a:r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" y="771850"/>
            <a:ext cx="2819460" cy="215218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712" y="771850"/>
            <a:ext cx="3447532" cy="1940615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15411" y="3173170"/>
            <a:ext cx="5418382" cy="1388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Encontrar defeitos;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Ganhar confiança sobre o nível de qualidade;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Prover informações para tomada de decisão;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Prevenir defeitos.</a:t>
            </a:r>
            <a:endParaRPr lang="pt-BR" sz="1400" cap="none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90" y="2810435"/>
            <a:ext cx="2196079" cy="211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TESTES TRADICIONAIS</a:t>
            </a:r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tângulo 4"/>
          <p:cNvSpPr/>
          <p:nvPr/>
        </p:nvSpPr>
        <p:spPr>
          <a:xfrm>
            <a:off x="780176" y="1199624"/>
            <a:ext cx="1837189" cy="679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 smtClean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Finalizou o desenvolvimento</a:t>
            </a:r>
            <a:endParaRPr lang="pt-BR" sz="1400" noProof="0" dirty="0" err="1" smtClean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414387" y="1199626"/>
            <a:ext cx="1837189" cy="679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 smtClean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Início dos testes</a:t>
            </a:r>
            <a:endParaRPr lang="pt-BR" sz="1400" noProof="0" dirty="0" err="1" smtClean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3296873" y="1417738"/>
            <a:ext cx="570451" cy="24328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pt-BR" sz="1400" noProof="0" dirty="0" err="1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625197" y="2356733"/>
            <a:ext cx="1837189" cy="41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 smtClean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Testes manuais</a:t>
            </a:r>
            <a:endParaRPr lang="pt-BR" sz="1400" noProof="0" dirty="0" err="1" smtClean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625198" y="3232560"/>
            <a:ext cx="1837189" cy="41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 smtClean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Cadastro de bugs</a:t>
            </a:r>
            <a:endParaRPr lang="pt-BR" sz="1400" noProof="0" dirty="0" err="1" smtClean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2" name="Conector reto 11"/>
          <p:cNvCxnSpPr/>
          <p:nvPr/>
        </p:nvCxnSpPr>
        <p:spPr>
          <a:xfrm flipH="1">
            <a:off x="5332979" y="1879133"/>
            <a:ext cx="3" cy="65783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5332980" y="2536970"/>
            <a:ext cx="29221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9" idx="0"/>
            <a:endCxn id="8" idx="2"/>
          </p:cNvCxnSpPr>
          <p:nvPr/>
        </p:nvCxnSpPr>
        <p:spPr>
          <a:xfrm flipH="1" flipV="1">
            <a:off x="6543792" y="2774536"/>
            <a:ext cx="1" cy="45802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2030135" y="2970856"/>
            <a:ext cx="1837189" cy="679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 smtClean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Correção de bugs</a:t>
            </a:r>
            <a:endParaRPr lang="pt-BR" sz="1400" noProof="0" dirty="0" err="1" smtClean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Seta em Curva para Baixo 17"/>
          <p:cNvSpPr/>
          <p:nvPr/>
        </p:nvSpPr>
        <p:spPr>
          <a:xfrm rot="20903787">
            <a:off x="2652354" y="2015424"/>
            <a:ext cx="3524066" cy="747389"/>
          </a:xfrm>
          <a:prstGeom prst="curvedDownArrow">
            <a:avLst>
              <a:gd name="adj1" fmla="val 18949"/>
              <a:gd name="adj2" fmla="val 50000"/>
              <a:gd name="adj3" fmla="val 25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pt-BR" sz="1400" noProof="0" dirty="0" err="1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Seta em Curva para Baixo 18"/>
          <p:cNvSpPr/>
          <p:nvPr/>
        </p:nvSpPr>
        <p:spPr>
          <a:xfrm rot="10800000">
            <a:off x="2948728" y="3609815"/>
            <a:ext cx="3524066" cy="747389"/>
          </a:xfrm>
          <a:prstGeom prst="curvedDownArrow">
            <a:avLst>
              <a:gd name="adj1" fmla="val 18949"/>
              <a:gd name="adj2" fmla="val 50000"/>
              <a:gd name="adj3" fmla="val 25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pt-BR" sz="1400" noProof="0" dirty="0" err="1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1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Níveis de teste</a:t>
            </a:r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395787112"/>
              </p:ext>
            </p:extLst>
          </p:nvPr>
        </p:nvGraphicFramePr>
        <p:xfrm>
          <a:off x="1742113" y="1006679"/>
          <a:ext cx="5318063" cy="3202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3871191" y="1258349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noProof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Aceite</a:t>
            </a:r>
          </a:p>
        </p:txBody>
      </p:sp>
    </p:spTree>
    <p:extLst>
      <p:ext uri="{BB962C8B-B14F-4D97-AF65-F5344CB8AC3E}">
        <p14:creationId xmlns:p14="http://schemas.microsoft.com/office/powerpoint/2010/main" val="6770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Testes unitários</a:t>
            </a:r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a 5"/>
          <p:cNvGraphicFramePr/>
          <p:nvPr/>
        </p:nvGraphicFramePr>
        <p:xfrm>
          <a:off x="156594" y="1006679"/>
          <a:ext cx="5318063" cy="3202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2285672" y="1258349"/>
            <a:ext cx="1059906" cy="587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noProof="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Aceite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75525" y="740320"/>
            <a:ext cx="3600138" cy="3735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Início da entrada da qualidade no produto;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Testa a menor unidade do software (métodos, classes, objetos, </a:t>
            </a:r>
            <a:r>
              <a:rPr lang="pt-BR" sz="1400" cap="none" dirty="0" err="1" smtClean="0"/>
              <a:t>etc</a:t>
            </a:r>
            <a:r>
              <a:rPr lang="pt-BR" sz="1400" cap="none" dirty="0" smtClean="0"/>
              <a:t>);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Feito durante o desenvolvimento;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Valida a lógica interna do sistema;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Alto nível de automatização;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Abordagens mais comuns: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bg1"/>
                </a:solidFill>
              </a:rPr>
              <a:t>BDD;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400" cap="none" dirty="0" smtClean="0">
                <a:solidFill>
                  <a:schemeClr val="bg1"/>
                </a:solidFill>
              </a:rPr>
              <a:t>TDD;</a:t>
            </a:r>
            <a:endParaRPr lang="pt-BR" sz="3600" dirty="0">
              <a:solidFill>
                <a:schemeClr val="bg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400" cap="none" dirty="0" smtClean="0">
                <a:solidFill>
                  <a:schemeClr val="bg1"/>
                </a:solidFill>
              </a:rPr>
              <a:t>Cobertura de código;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bg1"/>
                </a:solidFill>
              </a:rPr>
              <a:t>Inspeção de código.</a:t>
            </a:r>
            <a:endParaRPr lang="pt-BR" sz="700" cap="none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6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Testes de integração</a:t>
            </a:r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161020650"/>
              </p:ext>
            </p:extLst>
          </p:nvPr>
        </p:nvGraphicFramePr>
        <p:xfrm>
          <a:off x="156594" y="1006679"/>
          <a:ext cx="5318063" cy="3202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2285672" y="1258349"/>
            <a:ext cx="1059906" cy="587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noProof="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Aceite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75525" y="740320"/>
            <a:ext cx="3600138" cy="3735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Testa as interfaces entre sistemas;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Testa as interações entre diferentes partes do sistema/componentes;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Quanto mais integrações, maior a dificuldade de isolar as falhas, aumentando o risco;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Exemplo: Teste de </a:t>
            </a:r>
            <a:r>
              <a:rPr lang="pt-BR" sz="1400" cap="none" dirty="0" err="1" smtClean="0"/>
              <a:t>APIs</a:t>
            </a:r>
            <a:r>
              <a:rPr lang="pt-BR" sz="1400" cap="none" dirty="0" smtClean="0"/>
              <a:t>.</a:t>
            </a:r>
            <a:endParaRPr lang="pt-BR" sz="700" cap="none" dirty="0"/>
          </a:p>
        </p:txBody>
      </p:sp>
      <p:grpSp>
        <p:nvGrpSpPr>
          <p:cNvPr id="12" name="Agrupar 11"/>
          <p:cNvGrpSpPr/>
          <p:nvPr/>
        </p:nvGrpSpPr>
        <p:grpSpPr>
          <a:xfrm>
            <a:off x="821350" y="2608072"/>
            <a:ext cx="3988547" cy="800698"/>
            <a:chOff x="-1091619" y="2038064"/>
            <a:chExt cx="3988547" cy="800698"/>
          </a:xfrm>
        </p:grpSpPr>
        <p:sp>
          <p:nvSpPr>
            <p:cNvPr id="14" name="Trapezoide 13"/>
            <p:cNvSpPr/>
            <p:nvPr/>
          </p:nvSpPr>
          <p:spPr>
            <a:xfrm>
              <a:off x="-1091619" y="2038064"/>
              <a:ext cx="3988547" cy="800697"/>
            </a:xfrm>
            <a:prstGeom prst="trapezoid">
              <a:avLst>
                <a:gd name="adj" fmla="val 83022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rapezoide 4"/>
            <p:cNvSpPr txBox="1"/>
            <p:nvPr/>
          </p:nvSpPr>
          <p:spPr>
            <a:xfrm>
              <a:off x="-393622" y="2038065"/>
              <a:ext cx="2592555" cy="800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300" kern="1200" dirty="0" smtClean="0">
                  <a:solidFill>
                    <a:schemeClr val="bg1"/>
                  </a:solidFill>
                </a:rPr>
                <a:t>Integração</a:t>
              </a:r>
              <a:endParaRPr lang="pt-BR" sz="23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6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11" y="1101953"/>
            <a:ext cx="5435013" cy="2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Testes de sistemas</a:t>
            </a:r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791316868"/>
              </p:ext>
            </p:extLst>
          </p:nvPr>
        </p:nvGraphicFramePr>
        <p:xfrm>
          <a:off x="156594" y="1006679"/>
          <a:ext cx="5318063" cy="3202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2285672" y="1258349"/>
            <a:ext cx="1059906" cy="587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noProof="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Aceite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75525" y="740320"/>
            <a:ext cx="3600138" cy="2346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Foco: Testes funcionais;</a:t>
            </a:r>
            <a:endParaRPr lang="pt-BR" sz="1400" cap="none" dirty="0" smtClean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Avaliam o comportamento de todo o sistema ou produto (requisitos funcionais, não funcionais, estruturais, documentados e não documentados);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cap="none" dirty="0" smtClean="0"/>
              <a:t>Tipos de testes mais comuns: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400" cap="none" dirty="0" smtClean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700" cap="none" dirty="0"/>
          </a:p>
        </p:txBody>
      </p:sp>
      <p:grpSp>
        <p:nvGrpSpPr>
          <p:cNvPr id="12" name="Agrupar 11"/>
          <p:cNvGrpSpPr/>
          <p:nvPr/>
        </p:nvGrpSpPr>
        <p:grpSpPr>
          <a:xfrm>
            <a:off x="821350" y="2608072"/>
            <a:ext cx="3988547" cy="800698"/>
            <a:chOff x="-1091619" y="2038064"/>
            <a:chExt cx="3988547" cy="800698"/>
          </a:xfrm>
        </p:grpSpPr>
        <p:sp>
          <p:nvSpPr>
            <p:cNvPr id="14" name="Trapezoide 13"/>
            <p:cNvSpPr/>
            <p:nvPr/>
          </p:nvSpPr>
          <p:spPr>
            <a:xfrm>
              <a:off x="-1091619" y="2038064"/>
              <a:ext cx="3988547" cy="800697"/>
            </a:xfrm>
            <a:prstGeom prst="trapezoid">
              <a:avLst>
                <a:gd name="adj" fmla="val 83022"/>
              </a:avLst>
            </a:prstGeom>
            <a:solidFill>
              <a:schemeClr val="accent1">
                <a:hueOff val="0"/>
                <a:satOff val="0"/>
                <a:lumOff val="0"/>
                <a:alpha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rapezoide 4"/>
            <p:cNvSpPr txBox="1"/>
            <p:nvPr/>
          </p:nvSpPr>
          <p:spPr>
            <a:xfrm>
              <a:off x="-393622" y="2038065"/>
              <a:ext cx="2592555" cy="800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300" kern="1200" dirty="0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Integração</a:t>
              </a:r>
              <a:endParaRPr lang="pt-BR" sz="2300" kern="1200" dirty="0">
                <a:solidFill>
                  <a:schemeClr val="tx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6" name="Subtitle 2"/>
          <p:cNvSpPr txBox="1">
            <a:spLocks/>
          </p:cNvSpPr>
          <p:nvPr/>
        </p:nvSpPr>
        <p:spPr>
          <a:xfrm>
            <a:off x="5107078" y="3044065"/>
            <a:ext cx="4036922" cy="257333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bg1"/>
                </a:solidFill>
              </a:rPr>
              <a:t>Caixa-preta;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cap="none" dirty="0" smtClean="0">
                <a:solidFill>
                  <a:schemeClr val="bg1"/>
                </a:solidFill>
              </a:rPr>
              <a:t>Performance;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bg1"/>
                </a:solidFill>
              </a:rPr>
              <a:t>Carga;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cap="none" dirty="0" smtClean="0">
                <a:solidFill>
                  <a:schemeClr val="bg1"/>
                </a:solidFill>
              </a:rPr>
              <a:t>Estresse;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cap="none" dirty="0" smtClean="0">
                <a:solidFill>
                  <a:schemeClr val="bg1"/>
                </a:solidFill>
              </a:rPr>
              <a:t>Usabilidade;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bg1"/>
                </a:solidFill>
              </a:rPr>
              <a:t>Interoperabilidade;</a:t>
            </a:r>
            <a:endParaRPr lang="pt-BR" sz="700" cap="none" dirty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6995146" y="3055921"/>
            <a:ext cx="3600138" cy="2573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+mj-lt"/>
              <a:buNone/>
              <a:defRPr lang="en-US" sz="2000" b="0" kern="1200" cap="all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rgbClr val="54C6BC"/>
              </a:buClr>
              <a:buFont typeface="Arial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cap="none" dirty="0" smtClean="0">
                <a:solidFill>
                  <a:schemeClr val="bg1"/>
                </a:solidFill>
              </a:rPr>
              <a:t>Manutenção;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cap="none" dirty="0" smtClean="0">
                <a:solidFill>
                  <a:schemeClr val="bg1"/>
                </a:solidFill>
              </a:rPr>
              <a:t>Portabilidade;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bg1"/>
                </a:solidFill>
              </a:rPr>
              <a:t>Segurança;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cap="none" dirty="0" smtClean="0">
                <a:solidFill>
                  <a:schemeClr val="bg1"/>
                </a:solidFill>
              </a:rPr>
              <a:t>Regressão;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bg1"/>
                </a:solidFill>
              </a:rPr>
              <a:t>Confirmação;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bg1"/>
                </a:solidFill>
              </a:rPr>
              <a:t>Etc.</a:t>
            </a:r>
            <a:endParaRPr lang="pt-BR" sz="1200" cap="none" dirty="0" smtClean="0">
              <a:solidFill>
                <a:schemeClr val="bg1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400" cap="none" dirty="0" smtClean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400" cap="none" dirty="0" smtClean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700" cap="none" dirty="0"/>
          </a:p>
        </p:txBody>
      </p:sp>
    </p:spTree>
    <p:extLst>
      <p:ext uri="{BB962C8B-B14F-4D97-AF65-F5344CB8AC3E}">
        <p14:creationId xmlns:p14="http://schemas.microsoft.com/office/powerpoint/2010/main" val="347158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S DE SLIDES">
  <a:themeElements>
    <a:clrScheme name="SML">
      <a:dk1>
        <a:srgbClr val="666666"/>
      </a:dk1>
      <a:lt1>
        <a:srgbClr val="FFFFFF"/>
      </a:lt1>
      <a:dk2>
        <a:srgbClr val="ED227A"/>
      </a:dk2>
      <a:lt2>
        <a:srgbClr val="4ABCBE"/>
      </a:lt2>
      <a:accent1>
        <a:srgbClr val="813584"/>
      </a:accent1>
      <a:accent2>
        <a:srgbClr val="3B53A4"/>
      </a:accent2>
      <a:accent3>
        <a:srgbClr val="F3703D"/>
      </a:accent3>
      <a:accent4>
        <a:srgbClr val="46A3AD"/>
      </a:accent4>
      <a:accent5>
        <a:srgbClr val="AE1F68"/>
      </a:accent5>
      <a:accent6>
        <a:srgbClr val="8DC640"/>
      </a:accent6>
      <a:hlink>
        <a:srgbClr val="FEDD00"/>
      </a:hlink>
      <a:folHlink>
        <a:srgbClr val="30419A"/>
      </a:folHlink>
    </a:clrScheme>
    <a:fontScheme name="Personalizada 2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Sólidos Suti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2358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50000"/>
          </a:lnSpc>
          <a:defRPr sz="1400" noProof="0" dirty="0" err="1" smtClean="0">
            <a:solidFill>
              <a:schemeClr val="bg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1400" noProof="0" dirty="0" err="1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resentação7" id="{0DADF6C7-16FD-471C-88F8-1C37989C3407}" vid="{DFE57193-038F-4B81-89F5-8310CC9861C2}"/>
    </a:ext>
  </a:extLst>
</a:theme>
</file>

<file path=ppt/theme/theme2.xml><?xml version="1.0" encoding="utf-8"?>
<a:theme xmlns:a="http://schemas.openxmlformats.org/drawingml/2006/main" name="SLIDES PRINCIPAIS">
  <a:themeElements>
    <a:clrScheme name="SML">
      <a:dk1>
        <a:srgbClr val="666666"/>
      </a:dk1>
      <a:lt1>
        <a:srgbClr val="FFFFFF"/>
      </a:lt1>
      <a:dk2>
        <a:srgbClr val="ED227A"/>
      </a:dk2>
      <a:lt2>
        <a:srgbClr val="4ABCBE"/>
      </a:lt2>
      <a:accent1>
        <a:srgbClr val="813584"/>
      </a:accent1>
      <a:accent2>
        <a:srgbClr val="3B53A4"/>
      </a:accent2>
      <a:accent3>
        <a:srgbClr val="F3703D"/>
      </a:accent3>
      <a:accent4>
        <a:srgbClr val="46A3AD"/>
      </a:accent4>
      <a:accent5>
        <a:srgbClr val="AE1F68"/>
      </a:accent5>
      <a:accent6>
        <a:srgbClr val="8DC640"/>
      </a:accent6>
      <a:hlink>
        <a:srgbClr val="FEDD00"/>
      </a:hlink>
      <a:folHlink>
        <a:srgbClr val="30419A"/>
      </a:folHlink>
    </a:clrScheme>
    <a:fontScheme name="SML - Open San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7" id="{0DADF6C7-16FD-471C-88F8-1C37989C3407}" vid="{372772D8-F427-48FA-A15F-DADC478830A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337C01B4A706C4D969E47F11321DD32" ma:contentTypeVersion="2" ma:contentTypeDescription="Crie um novo documento." ma:contentTypeScope="" ma:versionID="125b015d1dddf5891509bfc68deb0544">
  <xsd:schema xmlns:xsd="http://www.w3.org/2001/XMLSchema" xmlns:xs="http://www.w3.org/2001/XMLSchema" xmlns:p="http://schemas.microsoft.com/office/2006/metadata/properties" xmlns:ns2="ce38b256-711d-486f-8af4-a260d3c4d176" targetNamespace="http://schemas.microsoft.com/office/2006/metadata/properties" ma:root="true" ma:fieldsID="dea5c03d959af37fa378ede2cf5768ec" ns2:_="">
    <xsd:import namespace="ce38b256-711d-486f-8af4-a260d3c4d1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38b256-711d-486f-8af4-a260d3c4d1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842AB2-8751-415B-944D-151B2C1851A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DB93852-39DC-4180-812D-B3FF1EFD48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222BA4-2E41-4460-9F04-A209F28459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38b256-711d-486f-8af4-a260d3c4d1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1381</TotalTime>
  <Words>636</Words>
  <Application>Microsoft Office PowerPoint</Application>
  <PresentationFormat>Apresentação na tela (16:9)</PresentationFormat>
  <Paragraphs>135</Paragraphs>
  <Slides>24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Arial</vt:lpstr>
      <vt:lpstr>Open Sans</vt:lpstr>
      <vt:lpstr>Calibri</vt:lpstr>
      <vt:lpstr>Josefin Slab Thin</vt:lpstr>
      <vt:lpstr>Open Sans Extrabold</vt:lpstr>
      <vt:lpstr>Open Sans Semibold</vt:lpstr>
      <vt:lpstr>Roboto Light</vt:lpstr>
      <vt:lpstr>TEMPLATES DE SLIDES</vt:lpstr>
      <vt:lpstr>SLIDES PRINCIPAIS</vt:lpstr>
      <vt:lpstr>Testes de software</vt:lpstr>
      <vt:lpstr>O que significa testar?</vt:lpstr>
      <vt:lpstr>Por que testar?</vt:lpstr>
      <vt:lpstr>TESTES TRADICIONAIS</vt:lpstr>
      <vt:lpstr>Níveis de teste</vt:lpstr>
      <vt:lpstr>Testes unitários</vt:lpstr>
      <vt:lpstr>Testes de integração</vt:lpstr>
      <vt:lpstr>Apresentação do PowerPoint</vt:lpstr>
      <vt:lpstr>Testes de sistemas</vt:lpstr>
      <vt:lpstr>Testes de aceitação</vt:lpstr>
      <vt:lpstr>Apresentação do PowerPoint</vt:lpstr>
      <vt:lpstr>Pirâmide de automação</vt:lpstr>
      <vt:lpstr>Apresentação do PowerPoint</vt:lpstr>
      <vt:lpstr>Apresentação do PowerPoint</vt:lpstr>
      <vt:lpstr>Apresentação do PowerPoint</vt:lpstr>
      <vt:lpstr>Cuidado com a qualidade dos testes!</vt:lpstr>
      <vt:lpstr>Apresentação do PowerPoint</vt:lpstr>
      <vt:lpstr>Hands On</vt:lpstr>
      <vt:lpstr>Apresentação do PowerPoint</vt:lpstr>
      <vt:lpstr>Apresentação do PowerPoint</vt:lpstr>
      <vt:lpstr>Apresentação do PowerPoint</vt:lpstr>
      <vt:lpstr>Apresentação do PowerPoint</vt:lpstr>
      <vt:lpstr>Desafio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Moraes</dc:creator>
  <cp:lastModifiedBy>Renata Aparecida Mendes Arruda</cp:lastModifiedBy>
  <cp:revision>99</cp:revision>
  <cp:lastPrinted>2015-03-02T20:38:25Z</cp:lastPrinted>
  <dcterms:created xsi:type="dcterms:W3CDTF">2016-12-10T20:44:08Z</dcterms:created>
  <dcterms:modified xsi:type="dcterms:W3CDTF">2018-08-01T21:46:08Z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0x010100B337C01B4A706C4D969E47F11321DD32</vt:lpwstr>
  </property>
</Properties>
</file>